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3" r:id="rId2"/>
    <p:sldId id="414" r:id="rId3"/>
    <p:sldId id="415" r:id="rId4"/>
    <p:sldId id="41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81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1B5CC-CBA2-4141-A679-EC470D8EDB80}"/>
              </a:ext>
            </a:extLst>
          </p:cNvPr>
          <p:cNvGrpSpPr/>
          <p:nvPr/>
        </p:nvGrpSpPr>
        <p:grpSpPr>
          <a:xfrm>
            <a:off x="5948040" y="1476947"/>
            <a:ext cx="1653514" cy="937741"/>
            <a:chOff x="3661145" y="3407051"/>
            <a:chExt cx="2359876" cy="1338333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C1494F0-D6EE-434E-BCA2-B53DFF8681FF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5FDB1F4-6022-4FB2-86B9-00C7C2CDC429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0103E77-405B-4CD1-9FD3-9CBA2A056A1F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ABC0AEF1-CBA1-4413-A691-0BB295FDC974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6E3AF0B9-9E16-41E3-B1CB-D4ABF9A9455B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F27F896A-DE9C-4372-BCA6-AD99E9127C04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0D7F9105-7D1C-4EC4-9254-3DE98A1FAAB5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6C27BB8-1450-4EA4-9751-91A2825FB7C8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B059213-8BCE-41BD-A15D-F44763C91F0A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054F90B9-7EB8-4947-9003-824857D3AC26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9297D21-824F-4C76-82B3-2AAA0B9F2460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5998A01-4F1E-4997-892D-674D978C1F70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042CACA3-6AC2-4989-B6D2-16060ACB2B78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FAE42B45-6053-4191-AED3-98EDE4993491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575D877-D7EC-4C87-A7EA-7BA9C939AE87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1D42CA84-0D4A-4453-BC8A-18ED53B00B7B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3CA52C7F-9CFE-49B0-9F22-7B76452DD858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6E7ED9CF-7FA3-436F-8B5F-0C6DF7FFAE1F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4E7CB94-FD81-469D-8089-BBB9A02F29E0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493239B-345E-4ECE-ADEA-661B0F3BFCE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21" name="二等辺三角形 20">
                  <a:extLst>
                    <a:ext uri="{FF2B5EF4-FFF2-40B4-BE49-F238E27FC236}">
                      <a16:creationId xmlns:a16="http://schemas.microsoft.com/office/drawing/2014/main" id="{AF33CC2F-1EE8-4D4C-AE40-D38CE94A567A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BE93FE7B-0A6B-419B-8656-B7F5A371EF43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D9663D2B-DD59-4A4F-B8C1-C960E42F639B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81059FE0-9092-4BD9-95A7-0001C9390245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532183C-28D0-4519-A1D0-1CB089C331EB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ローチャート: 手操作入力 8">
                <a:extLst>
                  <a:ext uri="{FF2B5EF4-FFF2-40B4-BE49-F238E27FC236}">
                    <a16:creationId xmlns:a16="http://schemas.microsoft.com/office/drawing/2014/main" id="{60C706A2-5E6C-4BA8-B65B-7843F4F8E132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A9D2454-91B6-4002-9D30-23531EAC462D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B53DAF4-D479-40D5-843A-60F1F1A99230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1C0F610C-79C0-4827-9E2E-711639F3A472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DC00B64D-9C30-4A84-8E79-09D85211389A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A56B0D25-D7EB-4E63-8333-234BCD73B170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2EF26C3-6811-418C-8F19-AE1CF610840F}"/>
                </a:ext>
              </a:extLst>
            </p:cNvPr>
            <p:cNvSpPr txBox="1"/>
            <p:nvPr/>
          </p:nvSpPr>
          <p:spPr>
            <a:xfrm>
              <a:off x="5323935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FFD4992-5183-4A28-80C2-E41FE4C95387}"/>
              </a:ext>
            </a:extLst>
          </p:cNvPr>
          <p:cNvGrpSpPr/>
          <p:nvPr/>
        </p:nvGrpSpPr>
        <p:grpSpPr>
          <a:xfrm>
            <a:off x="404752" y="1623997"/>
            <a:ext cx="1653514" cy="791234"/>
            <a:chOff x="3577324" y="4909714"/>
            <a:chExt cx="2359876" cy="1129240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9430BEB-8ABE-49E5-82EF-BFAA0A7007A0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A454926A-923B-45DA-AC86-D03073C3E192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78E9292-2E67-4C31-8206-6E88130F97D8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9CF533D-6AF8-444B-A0F5-F0DD46CC05B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C09DDCAD-294A-4BC9-97EA-79615DC1654F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8A30098F-F74B-4432-BCD8-16793C8E8523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05E92896-A805-443C-9E8A-00BFDD4D8BEF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E9C84B8-E105-459F-BFB6-C0BCD8309E45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20AAF665-DA8A-49C4-B778-A557DBA87F24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E9691F2A-5FBB-426C-B56F-D11ADD0FE948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74317C85-1C79-40A2-8916-F0CD27610917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C36E95A-2E15-4310-AB25-556694B05C5F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9D063DC3-4515-4A1F-80A1-313B6723BD04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53" name="二等辺三角形 52">
                  <a:extLst>
                    <a:ext uri="{FF2B5EF4-FFF2-40B4-BE49-F238E27FC236}">
                      <a16:creationId xmlns:a16="http://schemas.microsoft.com/office/drawing/2014/main" id="{D796CCF5-BACE-4C16-A070-AE58A698F051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上の 2 つの角を丸める 53">
                  <a:extLst>
                    <a:ext uri="{FF2B5EF4-FFF2-40B4-BE49-F238E27FC236}">
                      <a16:creationId xmlns:a16="http://schemas.microsoft.com/office/drawing/2014/main" id="{0EAAFFB9-4806-440E-A04E-E4DFBE79F519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693C911B-56FC-4B89-ACAD-4FAD46BC4292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198D4CC6-B877-45D2-8A87-BFE84B739CC0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CAE8E643-0541-44A4-B11E-73CB1B1ABCBF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ローチャート: 手操作入力 8">
                <a:extLst>
                  <a:ext uri="{FF2B5EF4-FFF2-40B4-BE49-F238E27FC236}">
                    <a16:creationId xmlns:a16="http://schemas.microsoft.com/office/drawing/2014/main" id="{51C0FD6A-66CB-434F-98DB-E293762D5463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2B32B0F7-F7E6-4DA4-A1B0-75154E9C3AE8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31D233A5-3E23-48BF-9E56-F8D118647C17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4F6DF29-91DD-40D2-ACCD-AED10DFFADA8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6506703F-F706-49B9-B2CA-1F7CEEF28E20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9D6498CA-42AD-47C5-98A1-18FE8C2E5F75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17289049-75EB-41EF-B08A-D656AC321F8C}"/>
                </a:ext>
              </a:extLst>
            </p:cNvPr>
            <p:cNvSpPr txBox="1"/>
            <p:nvPr/>
          </p:nvSpPr>
          <p:spPr>
            <a:xfrm>
              <a:off x="5239993" y="556164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3978B35-CE5E-4C4A-86DF-0818F61DFF2E}"/>
              </a:ext>
            </a:extLst>
          </p:cNvPr>
          <p:cNvGrpSpPr/>
          <p:nvPr/>
        </p:nvGrpSpPr>
        <p:grpSpPr>
          <a:xfrm>
            <a:off x="2205962" y="1469080"/>
            <a:ext cx="1653514" cy="945713"/>
            <a:chOff x="712205" y="3629279"/>
            <a:chExt cx="2359876" cy="134971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B461A8C-B9C7-4F54-BB42-00F1DCB91DC8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07C7D4C-80C4-4890-B8E3-792EBB7D99D1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C291BACD-2728-449D-87DF-18404E87BC02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B5FC373B-2849-46CF-B833-6AB53B6EBE82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75BF4926-FB49-4C8E-B207-F1D63F861EDE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60A8729D-15FE-4086-BCE5-0837A761175A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A468692-74C7-4F43-A762-CCA4835E69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EDE77E05-6D0D-4C37-8D1B-4B63CA1D62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235F9FD1-5A4D-42AD-92D8-0890528FA233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0AA98A45-D43A-4455-AABB-7884CD4973BC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9B02411-3ABD-44DA-B679-799299D67D1A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AD3F3F0-C8B5-43CD-802A-F043FA9D247B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72A45ABE-70C5-4F5E-8DF7-5B57AE03D2FC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B9316BD1-8220-4940-98D0-E393B4EF1821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23992544-2810-4948-AF6D-7B81B0E16EA3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FFE95D28-BCEA-4D40-9B86-3093CB57DA01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1D4492F-3D40-4563-8044-1FE8725090D3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3779A361-6241-46F9-92BB-E53060324EA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034D7CB2-C379-45C3-992F-F7444723A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82010A53-60E5-4398-9C7E-1061A398486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EA81F0E4-1E70-421C-970C-887536ED40C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DDDFF413-B9ED-4875-A9F8-FB1AC35D2FCE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ローチャート: 手操作入力 8">
                  <a:extLst>
                    <a:ext uri="{FF2B5EF4-FFF2-40B4-BE49-F238E27FC236}">
                      <a16:creationId xmlns:a16="http://schemas.microsoft.com/office/drawing/2014/main" id="{13FD3B63-929C-4CAF-B82C-EC7D160D061C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64873581-C616-4607-B136-D0B177713F18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8CCF1BE6-D42F-4641-B009-AA81866AC0AE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8174AA60-B3FC-4993-B6D5-6033218149E2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4914DBF2-7B63-4E9C-802F-52416783BBA6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A3A97997-4C1A-4A73-8F85-8DC58DA383D9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52FD6CEB-A501-4E22-9975-83CE2436AD93}"/>
                  </a:ext>
                </a:extLst>
              </p:cNvPr>
              <p:cNvSpPr txBox="1"/>
              <p:nvPr/>
            </p:nvSpPr>
            <p:spPr>
              <a:xfrm>
                <a:off x="2374874" y="4275621"/>
                <a:ext cx="10584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8E67BF1-4ABC-4433-ADC3-88B8BEA62FCF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64" name="直角三角形 63">
                <a:extLst>
                  <a:ext uri="{FF2B5EF4-FFF2-40B4-BE49-F238E27FC236}">
                    <a16:creationId xmlns:a16="http://schemas.microsoft.com/office/drawing/2014/main" id="{A502BC5E-A940-4ED7-A668-8CFF819D0CEF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直角三角形 64">
                <a:extLst>
                  <a:ext uri="{FF2B5EF4-FFF2-40B4-BE49-F238E27FC236}">
                    <a16:creationId xmlns:a16="http://schemas.microsoft.com/office/drawing/2014/main" id="{F58CC209-E2DE-40B9-B1E0-8E6CE6DB8AC1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C3B89E4-F757-4E62-BDF9-2312133B151A}"/>
              </a:ext>
            </a:extLst>
          </p:cNvPr>
          <p:cNvGrpSpPr/>
          <p:nvPr/>
        </p:nvGrpSpPr>
        <p:grpSpPr>
          <a:xfrm>
            <a:off x="3980129" y="1773414"/>
            <a:ext cx="1743636" cy="632396"/>
            <a:chOff x="712204" y="5211055"/>
            <a:chExt cx="2488499" cy="902549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61C484C-DF17-4FDF-B5DF-EFD101EBF205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D5688622-885C-40B4-AD48-6CE66532DE2F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D1DC291-1AD0-453A-8571-F791282A4C35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DBA6B2F-48B2-4075-A380-71E57887EAFB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CAFEA3FF-647D-49FE-B8A5-5B63D8331E6E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85FC2DF1-4B38-4EA7-A24A-F61F8803C010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98F5EE19-3F4D-4664-A596-A8D51DE39488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DB78572-5069-45C7-ACC4-376B91097531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818AF580-DC09-467B-8BCD-156C9D639CEA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33C7765F-E37E-47E4-B951-B6668257592D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4A946A2A-78E3-43B1-ADA4-8F5AD3AE8F7C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5E01A40C-DED5-4DBB-BA5B-397C8009765A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4687EB45-BD7F-4F0C-950D-A3A39F68450D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17" name="二等辺三角形 116">
                    <a:extLst>
                      <a:ext uri="{FF2B5EF4-FFF2-40B4-BE49-F238E27FC236}">
                        <a16:creationId xmlns:a16="http://schemas.microsoft.com/office/drawing/2014/main" id="{6CFCE7E9-61BB-4DC7-AD64-399C44840D2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四角形: 上の 2 つの角を丸める 117">
                    <a:extLst>
                      <a:ext uri="{FF2B5EF4-FFF2-40B4-BE49-F238E27FC236}">
                        <a16:creationId xmlns:a16="http://schemas.microsoft.com/office/drawing/2014/main" id="{D948C404-ED46-4260-A627-C5C1CB18C7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台形 107">
                  <a:extLst>
                    <a:ext uri="{FF2B5EF4-FFF2-40B4-BE49-F238E27FC236}">
                      <a16:creationId xmlns:a16="http://schemas.microsoft.com/office/drawing/2014/main" id="{8C77AB95-ED1B-4296-A391-1AEFB0360620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7572C2FE-BA00-4BFD-9C6C-AD6D56A5D6FE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CC0B2638-68BD-4B32-9093-F08831EC069B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ローチャート: 手操作入力 8">
                  <a:extLst>
                    <a:ext uri="{FF2B5EF4-FFF2-40B4-BE49-F238E27FC236}">
                      <a16:creationId xmlns:a16="http://schemas.microsoft.com/office/drawing/2014/main" id="{AAC711B0-2008-45BC-A9FA-A1DAA59531A6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F8C265C0-DA8F-40C0-8451-FF4ADA6CA368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671B29D5-1BFF-4640-AC31-E84C04FC537D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139A30BA-A76F-4DF4-ABD3-0F45280CBE0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1624C62F-745F-41B9-BFB7-97950073BDCD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4CC01E70-2507-4743-AAED-0EE821B8676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211B03C8-93A6-4DC4-94A2-D22DEE46DFA6}"/>
                  </a:ext>
                </a:extLst>
              </p:cNvPr>
              <p:cNvSpPr txBox="1"/>
              <p:nvPr/>
            </p:nvSpPr>
            <p:spPr>
              <a:xfrm>
                <a:off x="2374873" y="5561641"/>
                <a:ext cx="10584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575FBD-E8F8-475F-B985-03AAF5A5A71B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97" name="直角三角形 96">
                <a:extLst>
                  <a:ext uri="{FF2B5EF4-FFF2-40B4-BE49-F238E27FC236}">
                    <a16:creationId xmlns:a16="http://schemas.microsoft.com/office/drawing/2014/main" id="{6B798686-AE7B-426F-AC6E-B57F72DC5922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直角三角形 97">
                <a:extLst>
                  <a:ext uri="{FF2B5EF4-FFF2-40B4-BE49-F238E27FC236}">
                    <a16:creationId xmlns:a16="http://schemas.microsoft.com/office/drawing/2014/main" id="{986FDAF5-E61A-42F5-9622-D9EAE40A3A2B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E1C3383A-2138-4F7B-8DE1-99476248F592}"/>
              </a:ext>
            </a:extLst>
          </p:cNvPr>
          <p:cNvGrpSpPr/>
          <p:nvPr/>
        </p:nvGrpSpPr>
        <p:grpSpPr>
          <a:xfrm>
            <a:off x="7874019" y="1180259"/>
            <a:ext cx="1653513" cy="1237759"/>
            <a:chOff x="6168124" y="4272438"/>
            <a:chExt cx="2359876" cy="1766516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91C7A12-4CB6-4397-9F41-C4F856C38C2E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69" name="二等辺三角形 168">
                <a:extLst>
                  <a:ext uri="{FF2B5EF4-FFF2-40B4-BE49-F238E27FC236}">
                    <a16:creationId xmlns:a16="http://schemas.microsoft.com/office/drawing/2014/main" id="{B15E0261-A689-4B39-91D3-A0E324741636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14D27F56-B5DC-4BB2-845F-D96C4EDD99CE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D7A7A610-425F-47B0-A31C-5B72DB0FB8C8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1824234-0D14-4D84-8C38-EBD70C328B47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96F720A7-9DBC-48FA-AB4B-CA248C0E3246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E3F53D78-19F6-4011-8F67-0480C4FE7D22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9B21D72-38A5-4D0F-928B-88CD2916DD02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7A1716B1-2C04-4C3A-ABDF-D1BAC88794D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63" name="フリーフォーム 661">
                      <a:extLst>
                        <a:ext uri="{FF2B5EF4-FFF2-40B4-BE49-F238E27FC236}">
                          <a16:creationId xmlns:a16="http://schemas.microsoft.com/office/drawing/2014/main" id="{217BD4B2-045F-4259-BD07-21E5EBD7708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角丸四角形 665">
                      <a:extLst>
                        <a:ext uri="{FF2B5EF4-FFF2-40B4-BE49-F238E27FC236}">
                          <a16:creationId xmlns:a16="http://schemas.microsoft.com/office/drawing/2014/main" id="{32406357-58EC-48EB-904C-23051BF13AC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角丸四角形 666">
                      <a:extLst>
                        <a:ext uri="{FF2B5EF4-FFF2-40B4-BE49-F238E27FC236}">
                          <a16:creationId xmlns:a16="http://schemas.microsoft.com/office/drawing/2014/main" id="{4C9ED807-AAFD-462E-B0E8-AF850C89788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角丸四角形 667">
                      <a:extLst>
                        <a:ext uri="{FF2B5EF4-FFF2-40B4-BE49-F238E27FC236}">
                          <a16:creationId xmlns:a16="http://schemas.microsoft.com/office/drawing/2014/main" id="{A3D86CC9-3543-4833-B6CD-235AD2C3BFA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角丸四角形 668">
                      <a:extLst>
                        <a:ext uri="{FF2B5EF4-FFF2-40B4-BE49-F238E27FC236}">
                          <a16:creationId xmlns:a16="http://schemas.microsoft.com/office/drawing/2014/main" id="{CF5E9CA0-4DB5-4F8E-8748-E6D9955999E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角丸四角形 669">
                      <a:extLst>
                        <a:ext uri="{FF2B5EF4-FFF2-40B4-BE49-F238E27FC236}">
                          <a16:creationId xmlns:a16="http://schemas.microsoft.com/office/drawing/2014/main" id="{2FE7D0DA-5D3A-4B76-A035-DF8717248AE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79A510F0-8190-4A91-8291-051C05E52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A3FCB758-7468-4682-BFF3-79870A910FD2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33A6508B-90FC-4C69-9406-B55EB102A578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55" name="フリーフォーム 661">
                      <a:extLst>
                        <a:ext uri="{FF2B5EF4-FFF2-40B4-BE49-F238E27FC236}">
                          <a16:creationId xmlns:a16="http://schemas.microsoft.com/office/drawing/2014/main" id="{D2B08055-7A54-45F5-9875-1C4176E4AF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" name="角丸四角形 665">
                      <a:extLst>
                        <a:ext uri="{FF2B5EF4-FFF2-40B4-BE49-F238E27FC236}">
                          <a16:creationId xmlns:a16="http://schemas.microsoft.com/office/drawing/2014/main" id="{6258D9B4-2101-46AE-B852-D0F6D105989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7" name="角丸四角形 666">
                      <a:extLst>
                        <a:ext uri="{FF2B5EF4-FFF2-40B4-BE49-F238E27FC236}">
                          <a16:creationId xmlns:a16="http://schemas.microsoft.com/office/drawing/2014/main" id="{33997505-3307-4C6B-A7C5-39C162BA8EE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角丸四角形 667">
                      <a:extLst>
                        <a:ext uri="{FF2B5EF4-FFF2-40B4-BE49-F238E27FC236}">
                          <a16:creationId xmlns:a16="http://schemas.microsoft.com/office/drawing/2014/main" id="{081862F9-604F-4895-8846-216C3C3534C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角丸四角形 668">
                      <a:extLst>
                        <a:ext uri="{FF2B5EF4-FFF2-40B4-BE49-F238E27FC236}">
                          <a16:creationId xmlns:a16="http://schemas.microsoft.com/office/drawing/2014/main" id="{60A36727-AF11-45B1-848C-3FD86D954C9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角丸四角形 669">
                      <a:extLst>
                        <a:ext uri="{FF2B5EF4-FFF2-40B4-BE49-F238E27FC236}">
                          <a16:creationId xmlns:a16="http://schemas.microsoft.com/office/drawing/2014/main" id="{06A76A59-FA6E-40CF-829F-5F36D1D3B4D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7380B83F-264A-42DC-93CB-63687774FE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DC5A27C-3660-4BE3-B2AC-5105FC6E49FE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D2DCCC82-0F1D-4455-BFDF-A98BA9E51A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67958649-6AC4-4B26-BBD9-52FEBE766E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632C5D60-5685-4BE1-86C6-6F9D35706D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0C6E0A27-CB78-45A2-8F03-C6EF41B12714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BBBA3801-1DCA-43E6-9609-53D350A5AB01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06A61E8F-B805-497A-9047-4BB0DC3D6927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FF2FCF31-BCAC-49F0-8170-6AD98E01E22B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D84E75AE-4DC9-45FD-BACA-FAC0CE19A0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四角形: 角を丸くする 130">
                    <a:extLst>
                      <a:ext uri="{FF2B5EF4-FFF2-40B4-BE49-F238E27FC236}">
                        <a16:creationId xmlns:a16="http://schemas.microsoft.com/office/drawing/2014/main" id="{EC846D2E-E8A7-41AE-8D70-FF4B38E19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8E082D42-1BF6-4863-BAC2-A19C511DD7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183EC6BC-02D7-445F-B74E-E06F6D2BA3F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62F46E63-9E9C-4BFD-9A53-ACE2B78CE90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F3AB3FC8-55F7-455E-BF2B-0A9300C6B88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A78CA8E1-74B3-4228-9441-85ADB0D062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ローチャート: 手操作入力 8">
                    <a:extLst>
                      <a:ext uri="{FF2B5EF4-FFF2-40B4-BE49-F238E27FC236}">
                        <a16:creationId xmlns:a16="http://schemas.microsoft.com/office/drawing/2014/main" id="{85FC9C5F-0AF3-4861-AB36-2092B903D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D91971DB-D02D-4B9F-AC4C-F7BF93C02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B1AA4056-F37C-4EDB-8C31-8A56E156F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E6F70A92-FAE9-4EDE-88F8-1989C2EC0C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3C791467-819D-4324-81AA-350ED1FFD21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91C673A1-5CCF-4A34-BAD7-8267F28DDA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テキスト ボックス 128">
                  <a:extLst>
                    <a:ext uri="{FF2B5EF4-FFF2-40B4-BE49-F238E27FC236}">
                      <a16:creationId xmlns:a16="http://schemas.microsoft.com/office/drawing/2014/main" id="{E1A96A06-FE39-4966-9F25-8B991BCCA5F2}"/>
                    </a:ext>
                  </a:extLst>
                </p:cNvPr>
                <p:cNvSpPr txBox="1"/>
                <p:nvPr/>
              </p:nvSpPr>
              <p:spPr>
                <a:xfrm>
                  <a:off x="5239993" y="5561641"/>
                  <a:ext cx="105841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</a:t>
                  </a:r>
                  <a:endParaRPr kumimoji="1" lang="ja-JP" altLang="en-US" dirty="0"/>
                </a:p>
              </p:txBody>
            </p:sp>
          </p:grp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018C577-EEB8-46EA-996A-18C45AAE02FA}"/>
              </a:ext>
            </a:extLst>
          </p:cNvPr>
          <p:cNvGrpSpPr/>
          <p:nvPr/>
        </p:nvGrpSpPr>
        <p:grpSpPr>
          <a:xfrm>
            <a:off x="5948040" y="3420047"/>
            <a:ext cx="1653514" cy="937741"/>
            <a:chOff x="3661145" y="3407051"/>
            <a:chExt cx="2359876" cy="1338333"/>
          </a:xfrm>
        </p:grpSpPr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A5D8D1E2-DD49-4593-9C81-E4A6096005F6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EB5B796-86B1-4BB7-95C4-D323ACC0F813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58725A2-2145-4EE7-A256-AC11F05C025D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E51F9ACC-39D4-4250-AF31-B3A1BD2B2264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70D9809C-87C6-46F2-8B63-18055B49D862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9693AF91-B389-4F33-9C23-31A1FCDEE819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472BCBF2-7F2D-4041-A6CD-44AA4684BF62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7ADD9DFE-C067-46FD-841B-E0556C464F56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63FEF6D6-0F62-4A19-890E-F0306EC8760E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83B61590-3FBB-444F-A718-E6EF3FF1A2AD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689B762-9C85-4CE1-BA9E-BF51DEC0B2BC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2E46C2D-4FDD-4B28-A2E6-8006B98B7196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36D2FBD3-0F06-4F41-959D-41C0A5E8A64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77EC3D3E-A9C2-4CCD-8649-672BB068ED72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EF794A22-1F2B-4367-8744-0B0904CF9CAC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8994308C-CA31-447A-95A8-10A02097CB8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E1D7DC36-CAB8-41ED-95DE-C8CEEACAF729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A5CA4519-625D-40E7-B3D3-CA8C35C5A790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ACD0658-F121-4E5F-9F26-1DCF66D15C0E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D6E145A4-B4E0-4491-9C54-B24FB9C46CB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D5846E25-6620-450E-9BC4-1A9CA4C2F5F2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CCEC3A5A-A5DF-4F18-A748-AD4681364F64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B11FAFF4-86C2-4B00-8DFF-634EED3CC53A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60FDBFDA-6FC9-4DA7-8A55-93AF00FF77C0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A95F2904-DFCE-4074-B3AA-CA58CE2BEA12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ローチャート: 手操作入力 8">
                <a:extLst>
                  <a:ext uri="{FF2B5EF4-FFF2-40B4-BE49-F238E27FC236}">
                    <a16:creationId xmlns:a16="http://schemas.microsoft.com/office/drawing/2014/main" id="{055714CD-6661-4A1D-8E99-D60944923E9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93CD898B-998F-4469-BF79-7A7B4EC8BE47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A1EDDF68-9D42-4A83-9BED-10345C739A08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06B464D8-F3C3-481D-A33D-9ACDC71AEE5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4AF71F4B-979F-4966-A04A-7CF02F124FD1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DD7375D1-008E-409C-8EED-3058741FA373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0FA0AC6B-1625-4908-8CCC-73FFEBDE58DA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２</a:t>
              </a: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3302221F-A944-4F25-BF1A-65D1F212A6B6}"/>
              </a:ext>
            </a:extLst>
          </p:cNvPr>
          <p:cNvGrpSpPr/>
          <p:nvPr/>
        </p:nvGrpSpPr>
        <p:grpSpPr>
          <a:xfrm>
            <a:off x="404752" y="3567097"/>
            <a:ext cx="1653514" cy="791234"/>
            <a:chOff x="3577324" y="4909714"/>
            <a:chExt cx="2359876" cy="1129240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4146706-00DC-43C3-A3D4-3EFD3321FDB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D612DBFE-081A-4DA2-A3BA-FD3DFC177BD0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7E43676-6C40-4331-AA86-169936D620BF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8953309-4439-4417-85B3-C6F8839903CC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D8EFEC60-F797-4490-B600-E90AF29243DE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5ECFB5C5-1C96-49DE-8D39-7E7900753198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AB8E9FB8-B5DB-4B88-BF75-801A8C4FF9B0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93193A6-B776-4CB9-92D8-A53000FF570F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8CA5D5ED-6646-4F45-AE56-86A1DC822027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5EBBCB5B-1904-40B4-A692-7E1A88818432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D0E39818-B0DF-4CC9-9E7B-766661EC7E8A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9A70DE3-7A57-4395-B0DE-61A176284B3F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49D5CB6E-3E50-45C4-B603-860E8EFC0C58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222" name="二等辺三角形 221">
                  <a:extLst>
                    <a:ext uri="{FF2B5EF4-FFF2-40B4-BE49-F238E27FC236}">
                      <a16:creationId xmlns:a16="http://schemas.microsoft.com/office/drawing/2014/main" id="{39896A0C-4075-4053-8E9F-9F50AAB35DF2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BF2DFF93-75F7-4894-8146-1BB70B395C31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3D370ED3-4251-4793-A915-941B6701F1BC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E2E0C58-DE43-491E-BD7F-355D920D456F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844EFCF2-86F9-4C0E-87EB-E6EBCEC833A8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ローチャート: 手操作入力 8">
                <a:extLst>
                  <a:ext uri="{FF2B5EF4-FFF2-40B4-BE49-F238E27FC236}">
                    <a16:creationId xmlns:a16="http://schemas.microsoft.com/office/drawing/2014/main" id="{FA031382-46C7-4027-AB04-7446EA2D01D3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BD43B603-5BE4-458F-986B-F7445A6C103F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12C3182A-A91F-44E8-B18B-F4951E0F05A4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61ECA135-652A-4A74-B063-427C4B8E2064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A4C240C6-1E10-4867-B4A0-1C6DEC8E5FCA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6DC69184-FF1E-4ED2-BB12-E5F1AE76E11B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3D3E9FD0-37A8-48ED-997C-7760B0C6249A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２</a:t>
              </a: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CD3A931-4456-46B9-8D86-91CA8E9403B2}"/>
              </a:ext>
            </a:extLst>
          </p:cNvPr>
          <p:cNvGrpSpPr/>
          <p:nvPr/>
        </p:nvGrpSpPr>
        <p:grpSpPr>
          <a:xfrm>
            <a:off x="2205962" y="3412180"/>
            <a:ext cx="1653514" cy="945713"/>
            <a:chOff x="712205" y="3629279"/>
            <a:chExt cx="2359876" cy="1349711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6B4975C3-4CFB-4687-AB1A-35CCA77F474B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0AAFDF6C-DE99-4FD9-A5AD-7AC30FAC159F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EB2C10B-E171-48CD-A277-0DF63F6C997D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39F9D100-771E-489B-A2D6-B3692B0B027A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98F7D273-5A0F-4C64-99FB-B9DE4FBF3C5C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98F67DE7-2299-49FE-AF89-720ECF2B7138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A5B74AC8-E320-4CDE-92FE-5C3CAE8E27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FD2C638B-5D98-4DD2-8040-8FDECFF835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238F7E5E-105C-4DEF-BF30-FF21FA480216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E9A04507-E0AC-45EE-BB2C-82FA740BF477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B207C566-6DC5-4209-B60D-D22BAFF2A423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E118C135-BB5B-4B8E-B076-DF307EB97804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6B6CCD9D-DCAE-4BF9-BEDB-5BF34DBC1B17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8E699FB6-2634-4630-8D46-8E67B40C7EC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28EDC5B1-42F0-4940-B847-B47C021D0CF1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48E13A9-0D9C-463D-A2FA-46B4B742C66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1225326F-86A9-4CF2-B252-0021D18DD901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252" name="二等辺三角形 251">
                    <a:extLst>
                      <a:ext uri="{FF2B5EF4-FFF2-40B4-BE49-F238E27FC236}">
                        <a16:creationId xmlns:a16="http://schemas.microsoft.com/office/drawing/2014/main" id="{9C375C69-BE33-46EC-B80C-3F33D728305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F2CFE283-D724-4BD7-A3A7-C63DC7F8A8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CF1BC7F3-CD67-453D-BA9F-6002B60914ED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B2B8CD59-7ADC-4EB1-B470-7A4885045957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31335089-2DFF-4C49-BBB6-343882A51A81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ローチャート: 手操作入力 8">
                  <a:extLst>
                    <a:ext uri="{FF2B5EF4-FFF2-40B4-BE49-F238E27FC236}">
                      <a16:creationId xmlns:a16="http://schemas.microsoft.com/office/drawing/2014/main" id="{FE893064-2C65-45A0-9AEC-D200B87A583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92A0C196-89DB-4618-A1A0-1DBEDEFA65CA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1BB5DDA2-FD9E-457D-8F44-F226C778BDBA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1D62B6D3-ECD6-4863-9510-1567BEC289E0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2BB1FA13-335F-4A13-B1E3-418A0CA86362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2DB9E0A0-B33E-4F0B-B556-2F9202EF73B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2F8CC533-F8C6-4B2A-8318-7C6F0231195F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２</a:t>
                </a: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B36210FF-D40E-42F1-88A5-A18FA5882966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233" name="直角三角形 232">
                <a:extLst>
                  <a:ext uri="{FF2B5EF4-FFF2-40B4-BE49-F238E27FC236}">
                    <a16:creationId xmlns:a16="http://schemas.microsoft.com/office/drawing/2014/main" id="{D7DE7009-99BC-42B2-A59F-650BB738D8FC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直角三角形 233">
                <a:extLst>
                  <a:ext uri="{FF2B5EF4-FFF2-40B4-BE49-F238E27FC236}">
                    <a16:creationId xmlns:a16="http://schemas.microsoft.com/office/drawing/2014/main" id="{433EA797-BE8D-4C10-A850-4732C3EFDD4E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6720BB4F-B6FB-4DE2-9F92-60C7665D017D}"/>
              </a:ext>
            </a:extLst>
          </p:cNvPr>
          <p:cNvGrpSpPr/>
          <p:nvPr/>
        </p:nvGrpSpPr>
        <p:grpSpPr>
          <a:xfrm>
            <a:off x="3980129" y="3716514"/>
            <a:ext cx="1743636" cy="632396"/>
            <a:chOff x="712204" y="5211055"/>
            <a:chExt cx="2488499" cy="902549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8F1BDF10-B0DF-42F3-B731-E1E4C104D636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B3C0DEC1-28EF-48AA-8B80-508915EAF75B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457F2CC4-8A62-4692-B0F9-81E724FEC3B9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4606ED3E-14C3-4C49-A2C7-72437B0462F2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59403096-6929-4711-8833-680951AA21BF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9268BF4F-4B94-48C2-B429-56D4F125A21F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68AFCA41-D38D-4967-846A-3100107C7CF2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0D4E67BE-F84C-4835-8181-D678272A45C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272" name="四角形: 角を丸くする 271">
                  <a:extLst>
                    <a:ext uri="{FF2B5EF4-FFF2-40B4-BE49-F238E27FC236}">
                      <a16:creationId xmlns:a16="http://schemas.microsoft.com/office/drawing/2014/main" id="{5BF3F865-6B25-45A8-B93E-75D002EF72A1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角を丸くする 272">
                  <a:extLst>
                    <a:ext uri="{FF2B5EF4-FFF2-40B4-BE49-F238E27FC236}">
                      <a16:creationId xmlns:a16="http://schemas.microsoft.com/office/drawing/2014/main" id="{3CC7C7A1-7877-492F-A8BE-8A17254A67FF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四角形: 角を丸くする 273">
                  <a:extLst>
                    <a:ext uri="{FF2B5EF4-FFF2-40B4-BE49-F238E27FC236}">
                      <a16:creationId xmlns:a16="http://schemas.microsoft.com/office/drawing/2014/main" id="{52113E82-57F7-47B8-A695-66B2EF99A435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A36FC3A0-28C7-4952-9D6C-4C86577CB921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4BBF03D5-C217-4685-BAEC-1C218C818F8B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286" name="二等辺三角形 285">
                    <a:extLst>
                      <a:ext uri="{FF2B5EF4-FFF2-40B4-BE49-F238E27FC236}">
                        <a16:creationId xmlns:a16="http://schemas.microsoft.com/office/drawing/2014/main" id="{C2A75434-8AD1-4E4A-8A64-D07E5D4A919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四角形: 上の 2 つの角を丸める 286">
                    <a:extLst>
                      <a:ext uri="{FF2B5EF4-FFF2-40B4-BE49-F238E27FC236}">
                        <a16:creationId xmlns:a16="http://schemas.microsoft.com/office/drawing/2014/main" id="{2247E4E0-3E25-40B5-8DA9-80392EB189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50B4B3E7-EF9D-454B-B565-504EE13C192F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914FEDB7-2997-41DA-BFD7-83C6A4BC9510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B661E62A-F8FF-4E98-BB06-5F7C33F0480F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ローチャート: 手操作入力 8">
                  <a:extLst>
                    <a:ext uri="{FF2B5EF4-FFF2-40B4-BE49-F238E27FC236}">
                      <a16:creationId xmlns:a16="http://schemas.microsoft.com/office/drawing/2014/main" id="{B35B8796-2FBC-4AA8-A693-E5E6C410122F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6591D686-FB79-4890-A2DC-5ED6A53F7132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19BB5D45-6ACD-4AE1-AB5B-377A2E213224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1FCE2378-7F27-44FC-86D1-78B0EC2A6C3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DF8BBDF7-44BB-470D-A58F-AB0C56CFC580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403BC24A-4EDF-4701-AFCE-2E1A825FA2A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9936027F-050B-42E4-8E2D-DD8863D0920D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２</a:t>
                </a: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8CB4D5DB-6669-47DF-98A6-CDDBED6792EC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266" name="直角三角形 265">
                <a:extLst>
                  <a:ext uri="{FF2B5EF4-FFF2-40B4-BE49-F238E27FC236}">
                    <a16:creationId xmlns:a16="http://schemas.microsoft.com/office/drawing/2014/main" id="{F9B8AB8A-4683-4C2B-819F-411E8CC38425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直角三角形 266">
                <a:extLst>
                  <a:ext uri="{FF2B5EF4-FFF2-40B4-BE49-F238E27FC236}">
                    <a16:creationId xmlns:a16="http://schemas.microsoft.com/office/drawing/2014/main" id="{7BAC1536-54F0-4FB6-8DE0-0BD9136EB0CF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8436ACFB-1DA6-43BA-8472-3074600E150A}"/>
              </a:ext>
            </a:extLst>
          </p:cNvPr>
          <p:cNvGrpSpPr/>
          <p:nvPr/>
        </p:nvGrpSpPr>
        <p:grpSpPr>
          <a:xfrm>
            <a:off x="7874019" y="3123359"/>
            <a:ext cx="1653513" cy="1237759"/>
            <a:chOff x="6168124" y="4272438"/>
            <a:chExt cx="2359876" cy="1766516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C3EB55A9-2AFF-453A-A4EA-44EEC2876DB8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338" name="二等辺三角形 337">
                <a:extLst>
                  <a:ext uri="{FF2B5EF4-FFF2-40B4-BE49-F238E27FC236}">
                    <a16:creationId xmlns:a16="http://schemas.microsoft.com/office/drawing/2014/main" id="{3397D064-378E-4337-93F4-B09D575A3DA5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87F9C92-E4C5-4ED4-BEFC-8D5A9DAC6C6C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E74EA16A-74BE-4E80-BB6B-B567DD597F80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C07DA18-EB35-49FE-B83B-29C5485F5EBC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6A25BF2C-3C14-4A2C-A2E6-671D9E204128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A3E2E1B0-6BCD-4365-9597-0455273EB470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7AF21477-F662-40CE-8736-B7A7ED2DA602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1F6A166F-EF50-42EE-A0A9-539C2938917C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332" name="フリーフォーム 661">
                      <a:extLst>
                        <a:ext uri="{FF2B5EF4-FFF2-40B4-BE49-F238E27FC236}">
                          <a16:creationId xmlns:a16="http://schemas.microsoft.com/office/drawing/2014/main" id="{631C83A8-927C-4D60-80E7-F097A5BE79E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3" name="角丸四角形 665">
                      <a:extLst>
                        <a:ext uri="{FF2B5EF4-FFF2-40B4-BE49-F238E27FC236}">
                          <a16:creationId xmlns:a16="http://schemas.microsoft.com/office/drawing/2014/main" id="{27CC320D-7A5E-4598-866A-D0DC38712F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4" name="角丸四角形 666">
                      <a:extLst>
                        <a:ext uri="{FF2B5EF4-FFF2-40B4-BE49-F238E27FC236}">
                          <a16:creationId xmlns:a16="http://schemas.microsoft.com/office/drawing/2014/main" id="{05D0B6E4-DA96-4543-BB4B-611E7F42D5C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角丸四角形 667">
                      <a:extLst>
                        <a:ext uri="{FF2B5EF4-FFF2-40B4-BE49-F238E27FC236}">
                          <a16:creationId xmlns:a16="http://schemas.microsoft.com/office/drawing/2014/main" id="{42EFF308-BD3F-4A59-833D-077833CC3D7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6" name="角丸四角形 668">
                      <a:extLst>
                        <a:ext uri="{FF2B5EF4-FFF2-40B4-BE49-F238E27FC236}">
                          <a16:creationId xmlns:a16="http://schemas.microsoft.com/office/drawing/2014/main" id="{BCBB887D-EF67-4261-B2F1-EA88D189EEB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角丸四角形 669">
                      <a:extLst>
                        <a:ext uri="{FF2B5EF4-FFF2-40B4-BE49-F238E27FC236}">
                          <a16:creationId xmlns:a16="http://schemas.microsoft.com/office/drawing/2014/main" id="{EAFCF5CC-1793-4EEA-9CD1-2EBC86FD4DE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822FDB6F-4774-4BBD-85B0-5C97350B6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DBFCB8E2-48A0-4EE8-B4FD-1C932A128535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322" name="グループ化 321">
                    <a:extLst>
                      <a:ext uri="{FF2B5EF4-FFF2-40B4-BE49-F238E27FC236}">
                        <a16:creationId xmlns:a16="http://schemas.microsoft.com/office/drawing/2014/main" id="{12F7C37C-76C8-4752-9629-5483A47DC45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324" name="フリーフォーム 661">
                      <a:extLst>
                        <a:ext uri="{FF2B5EF4-FFF2-40B4-BE49-F238E27FC236}">
                          <a16:creationId xmlns:a16="http://schemas.microsoft.com/office/drawing/2014/main" id="{C3F8020E-B5CB-4484-8807-186FFC08D5A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5" name="角丸四角形 665">
                      <a:extLst>
                        <a:ext uri="{FF2B5EF4-FFF2-40B4-BE49-F238E27FC236}">
                          <a16:creationId xmlns:a16="http://schemas.microsoft.com/office/drawing/2014/main" id="{AA3A40CA-7E93-43A1-BE87-92B56C081CF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6" name="角丸四角形 666">
                      <a:extLst>
                        <a:ext uri="{FF2B5EF4-FFF2-40B4-BE49-F238E27FC236}">
                          <a16:creationId xmlns:a16="http://schemas.microsoft.com/office/drawing/2014/main" id="{BA5135AF-9D15-438A-BD93-B0820D44899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7" name="角丸四角形 667">
                      <a:extLst>
                        <a:ext uri="{FF2B5EF4-FFF2-40B4-BE49-F238E27FC236}">
                          <a16:creationId xmlns:a16="http://schemas.microsoft.com/office/drawing/2014/main" id="{A424CF2B-CC15-463C-9EE4-747AC201CF3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角丸四角形 668">
                      <a:extLst>
                        <a:ext uri="{FF2B5EF4-FFF2-40B4-BE49-F238E27FC236}">
                          <a16:creationId xmlns:a16="http://schemas.microsoft.com/office/drawing/2014/main" id="{8F2EFBFF-0269-4B50-9E3B-0EC439D4C85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角丸四角形 669">
                      <a:extLst>
                        <a:ext uri="{FF2B5EF4-FFF2-40B4-BE49-F238E27FC236}">
                          <a16:creationId xmlns:a16="http://schemas.microsoft.com/office/drawing/2014/main" id="{F8AEDDFA-7639-46CD-8801-1F77027F2FD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AF975195-3F9B-430E-ADC0-BCA906A6C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75EE6B89-78D8-49A4-9C1E-799F4FC85622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7B95BF1F-CDD2-4344-ADD0-A466FBFA0D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9CD2EC61-1E89-4B1A-8AB1-19D4BFD00C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ABEF5750-CF09-4FD1-9B8B-3DA6F86C71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7" name="四角形: 上の 2 つの角を丸める 316">
                  <a:extLst>
                    <a:ext uri="{FF2B5EF4-FFF2-40B4-BE49-F238E27FC236}">
                      <a16:creationId xmlns:a16="http://schemas.microsoft.com/office/drawing/2014/main" id="{57DACF44-8A7B-48CF-95A3-6956B4EE4AD6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2D1F7C6A-2326-4EB0-8685-8952DC178D4E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BEB40EE-085A-4305-8656-C2DD7D5BB127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832E60A8-362A-4AD8-A2BD-BCA832AD9EF6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4EDEA7A8-B6B9-4767-8600-274EA59209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176E9A7C-67D0-45C0-8D12-C723A6E703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342920B0-6C01-4003-B708-3484FCA2D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A501ECC2-5482-4A6D-BEF2-D071DF0BEE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3" name="台形 302">
                    <a:extLst>
                      <a:ext uri="{FF2B5EF4-FFF2-40B4-BE49-F238E27FC236}">
                        <a16:creationId xmlns:a16="http://schemas.microsoft.com/office/drawing/2014/main" id="{D8DDD8A0-57FE-4B2B-A87A-A10109164EF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303">
                    <a:extLst>
                      <a:ext uri="{FF2B5EF4-FFF2-40B4-BE49-F238E27FC236}">
                        <a16:creationId xmlns:a16="http://schemas.microsoft.com/office/drawing/2014/main" id="{AE59034B-C61D-45FA-9D90-04D2D6AF9CB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9476D2AC-E51A-4911-8A84-0CAC6B4C5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ローチャート: 手操作入力 8">
                    <a:extLst>
                      <a:ext uri="{FF2B5EF4-FFF2-40B4-BE49-F238E27FC236}">
                        <a16:creationId xmlns:a16="http://schemas.microsoft.com/office/drawing/2014/main" id="{C07F7E7E-1F69-4C18-A016-D607F189E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角を丸くする 306">
                    <a:extLst>
                      <a:ext uri="{FF2B5EF4-FFF2-40B4-BE49-F238E27FC236}">
                        <a16:creationId xmlns:a16="http://schemas.microsoft.com/office/drawing/2014/main" id="{31F4D487-964D-463E-9C11-294445E75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C7A46424-B02B-438B-AAB9-53E34453B9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728A4295-B906-4008-B68A-14D1A3C804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上の 2 つの角を丸める 309">
                    <a:extLst>
                      <a:ext uri="{FF2B5EF4-FFF2-40B4-BE49-F238E27FC236}">
                        <a16:creationId xmlns:a16="http://schemas.microsoft.com/office/drawing/2014/main" id="{AF21229B-579A-40FC-B933-644F6D67221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C877883F-B6AA-4453-A42D-EC88B11C69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8" name="テキスト ボックス 297">
                  <a:extLst>
                    <a:ext uri="{FF2B5EF4-FFF2-40B4-BE49-F238E27FC236}">
                      <a16:creationId xmlns:a16="http://schemas.microsoft.com/office/drawing/2014/main" id="{77E1D79B-0368-48AB-947C-9524FBC497DB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２</a:t>
                  </a:r>
                </a:p>
              </p:txBody>
            </p:sp>
          </p:grpSp>
        </p:grp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C1B6F7D9-5571-467C-91E4-FF4E67FC9E30}"/>
              </a:ext>
            </a:extLst>
          </p:cNvPr>
          <p:cNvGrpSpPr/>
          <p:nvPr/>
        </p:nvGrpSpPr>
        <p:grpSpPr>
          <a:xfrm>
            <a:off x="5948040" y="5356797"/>
            <a:ext cx="1653514" cy="937741"/>
            <a:chOff x="3661145" y="3407051"/>
            <a:chExt cx="2359876" cy="1338333"/>
          </a:xfrm>
        </p:grpSpPr>
        <p:sp>
          <p:nvSpPr>
            <p:cNvPr id="818" name="テキスト ボックス 817">
              <a:extLst>
                <a:ext uri="{FF2B5EF4-FFF2-40B4-BE49-F238E27FC236}">
                  <a16:creationId xmlns:a16="http://schemas.microsoft.com/office/drawing/2014/main" id="{0C271A47-766D-4314-921C-06C6967509C1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4CC810A1-F2D8-44F5-B3D6-E576885106EB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D5967EE5-835F-4C85-AF48-E010D028F569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AFC052F3-6D9A-46A8-8433-EF118D65BE18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CB67B30C-1A78-49D8-8D1E-7CBE2FE69B01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四角形: 角を丸くする 840">
                <a:extLst>
                  <a:ext uri="{FF2B5EF4-FFF2-40B4-BE49-F238E27FC236}">
                    <a16:creationId xmlns:a16="http://schemas.microsoft.com/office/drawing/2014/main" id="{46FD3C47-054A-4805-9E91-A0B1E0AB09C4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四角形: 角を丸くする 841">
                <a:extLst>
                  <a:ext uri="{FF2B5EF4-FFF2-40B4-BE49-F238E27FC236}">
                    <a16:creationId xmlns:a16="http://schemas.microsoft.com/office/drawing/2014/main" id="{CA209DD2-5D8C-4807-B79B-BB107A4A0A52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3B1F3BCA-1DBA-4DE5-9510-B0ABDF99ED97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四角形: 上の 2 つの角を丸める 843">
                <a:extLst>
                  <a:ext uri="{FF2B5EF4-FFF2-40B4-BE49-F238E27FC236}">
                    <a16:creationId xmlns:a16="http://schemas.microsoft.com/office/drawing/2014/main" id="{BA80C412-D1BE-404D-B79A-A8C989AC79DF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四角形: 角を丸くする 844">
                <a:extLst>
                  <a:ext uri="{FF2B5EF4-FFF2-40B4-BE49-F238E27FC236}">
                    <a16:creationId xmlns:a16="http://schemas.microsoft.com/office/drawing/2014/main" id="{E8A93F53-054D-46C0-8C98-AEFB7581B0E9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8EBC4F0-E917-4211-A092-8ED0D22C5632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4847052-6AB1-4892-8CBA-6C6FF349E97A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四角形: 角を丸くする 847">
                <a:extLst>
                  <a:ext uri="{FF2B5EF4-FFF2-40B4-BE49-F238E27FC236}">
                    <a16:creationId xmlns:a16="http://schemas.microsoft.com/office/drawing/2014/main" id="{4D52A1E2-ED38-4F00-B95D-AEF619B6742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四角形: 角を丸くする 848">
                <a:extLst>
                  <a:ext uri="{FF2B5EF4-FFF2-40B4-BE49-F238E27FC236}">
                    <a16:creationId xmlns:a16="http://schemas.microsoft.com/office/drawing/2014/main" id="{1F25CB0A-2556-48FB-B807-1C075250CEB2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AE3F479B-86DC-4B5C-90AB-1D4DCA49FDA9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822" name="四角形: 角を丸くする 821">
                <a:extLst>
                  <a:ext uri="{FF2B5EF4-FFF2-40B4-BE49-F238E27FC236}">
                    <a16:creationId xmlns:a16="http://schemas.microsoft.com/office/drawing/2014/main" id="{E9E12C70-C584-48AC-A582-B7295E5B84B2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角を丸くする 822">
                <a:extLst>
                  <a:ext uri="{FF2B5EF4-FFF2-40B4-BE49-F238E27FC236}">
                    <a16:creationId xmlns:a16="http://schemas.microsoft.com/office/drawing/2014/main" id="{86292BA1-B8F5-47AE-B84B-00C7661E7FD4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角を丸くする 823">
                <a:extLst>
                  <a:ext uri="{FF2B5EF4-FFF2-40B4-BE49-F238E27FC236}">
                    <a16:creationId xmlns:a16="http://schemas.microsoft.com/office/drawing/2014/main" id="{EA71071D-6096-4D80-A000-2EC2EF7E1C58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E81070AE-E061-4806-A65B-94EE2A5737F2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D8EAA26E-543A-462D-8F1D-7EAC048CD92D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836" name="二等辺三角形 835">
                  <a:extLst>
                    <a:ext uri="{FF2B5EF4-FFF2-40B4-BE49-F238E27FC236}">
                      <a16:creationId xmlns:a16="http://schemas.microsoft.com/office/drawing/2014/main" id="{DFD5C944-0A18-4D60-B7C3-C47A5B5CBB6D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四角形: 上の 2 つの角を丸める 836">
                  <a:extLst>
                    <a:ext uri="{FF2B5EF4-FFF2-40B4-BE49-F238E27FC236}">
                      <a16:creationId xmlns:a16="http://schemas.microsoft.com/office/drawing/2014/main" id="{64374BDC-45FA-497D-A8C6-06351C44365C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7" name="台形 826">
                <a:extLst>
                  <a:ext uri="{FF2B5EF4-FFF2-40B4-BE49-F238E27FC236}">
                    <a16:creationId xmlns:a16="http://schemas.microsoft.com/office/drawing/2014/main" id="{22C1E27C-D1D3-428E-8609-FB5632394FF6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B61449F2-44EF-4B39-BF7A-69718642E27D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B30588CE-4538-4D26-9C99-C583C19FBF9A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ローチャート: 手操作入力 8">
                <a:extLst>
                  <a:ext uri="{FF2B5EF4-FFF2-40B4-BE49-F238E27FC236}">
                    <a16:creationId xmlns:a16="http://schemas.microsoft.com/office/drawing/2014/main" id="{01A65602-71B1-4E05-80A4-8B99D86BF9C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角を丸くする 830">
                <a:extLst>
                  <a:ext uri="{FF2B5EF4-FFF2-40B4-BE49-F238E27FC236}">
                    <a16:creationId xmlns:a16="http://schemas.microsoft.com/office/drawing/2014/main" id="{403A63A0-7C57-400D-8214-449ED2F6328B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四角形: 角を丸くする 831">
                <a:extLst>
                  <a:ext uri="{FF2B5EF4-FFF2-40B4-BE49-F238E27FC236}">
                    <a16:creationId xmlns:a16="http://schemas.microsoft.com/office/drawing/2014/main" id="{7E4D859D-0F88-4144-A6D1-79EE2E391DCC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四角形: 角を丸くする 832">
                <a:extLst>
                  <a:ext uri="{FF2B5EF4-FFF2-40B4-BE49-F238E27FC236}">
                    <a16:creationId xmlns:a16="http://schemas.microsoft.com/office/drawing/2014/main" id="{4A2ED873-2047-4A51-93AA-0D61544898F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四角形: 上の 2 つの角を丸める 833">
                <a:extLst>
                  <a:ext uri="{FF2B5EF4-FFF2-40B4-BE49-F238E27FC236}">
                    <a16:creationId xmlns:a16="http://schemas.microsoft.com/office/drawing/2014/main" id="{3EE31F6E-8408-4DFF-A944-838EE809D373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四角形: 角を丸くする 834">
                <a:extLst>
                  <a:ext uri="{FF2B5EF4-FFF2-40B4-BE49-F238E27FC236}">
                    <a16:creationId xmlns:a16="http://schemas.microsoft.com/office/drawing/2014/main" id="{7FCFA4D2-A9D9-4D5F-8121-663A726C977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1" name="テキスト ボックス 820">
              <a:extLst>
                <a:ext uri="{FF2B5EF4-FFF2-40B4-BE49-F238E27FC236}">
                  <a16:creationId xmlns:a16="http://schemas.microsoft.com/office/drawing/2014/main" id="{E61AD06F-670E-4857-91F9-F7570535ACF0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３</a:t>
              </a: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B222D002-5175-4E57-88E0-3C76E8DB238E}"/>
              </a:ext>
            </a:extLst>
          </p:cNvPr>
          <p:cNvGrpSpPr/>
          <p:nvPr/>
        </p:nvGrpSpPr>
        <p:grpSpPr>
          <a:xfrm>
            <a:off x="404752" y="5503847"/>
            <a:ext cx="1653514" cy="791234"/>
            <a:chOff x="3577324" y="4909714"/>
            <a:chExt cx="2359876" cy="1129240"/>
          </a:xfrm>
        </p:grpSpPr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5B1415A1-AD62-4F40-8BD2-A959D79A17C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4EB816CC-C1C0-4AC6-ADAA-F2F0247FDE19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54D297A6-BB15-455D-B3FD-85ABAE51E032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C731D8EA-BB8F-426A-B881-28D97A2F8A7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7E13C11E-C5CA-4462-8827-7785DCE32189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上の 2 つの角を丸める 813">
                <a:extLst>
                  <a:ext uri="{FF2B5EF4-FFF2-40B4-BE49-F238E27FC236}">
                    <a16:creationId xmlns:a16="http://schemas.microsoft.com/office/drawing/2014/main" id="{CB4C4034-9D33-4A7E-B596-C9AC66FF7B34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F06401E9-86EC-4956-9EEF-0373E5381635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98010A58-40A8-4EB9-8C09-A2D946A582D5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D7870DBC-32B6-4885-BA29-644636FE3426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四角形: 角を丸くする 796">
                <a:extLst>
                  <a:ext uri="{FF2B5EF4-FFF2-40B4-BE49-F238E27FC236}">
                    <a16:creationId xmlns:a16="http://schemas.microsoft.com/office/drawing/2014/main" id="{2B9596DC-5259-4350-A750-6B69974E234C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角を丸くする 797">
                <a:extLst>
                  <a:ext uri="{FF2B5EF4-FFF2-40B4-BE49-F238E27FC236}">
                    <a16:creationId xmlns:a16="http://schemas.microsoft.com/office/drawing/2014/main" id="{AB8467C1-EAC9-4E22-A04E-9B88467CE0EC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88EF2F03-59A5-4F70-8128-E6EE22C6F993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C31BFF3B-F904-43F9-B471-1A874A9DF6E0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810" name="二等辺三角形 809">
                  <a:extLst>
                    <a:ext uri="{FF2B5EF4-FFF2-40B4-BE49-F238E27FC236}">
                      <a16:creationId xmlns:a16="http://schemas.microsoft.com/office/drawing/2014/main" id="{1DDCC9EA-91DE-4021-A4BD-A8D66B3C9AA3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411D53EE-B012-4CC3-9181-2748CB4528ED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1" name="台形 800">
                <a:extLst>
                  <a:ext uri="{FF2B5EF4-FFF2-40B4-BE49-F238E27FC236}">
                    <a16:creationId xmlns:a16="http://schemas.microsoft.com/office/drawing/2014/main" id="{75AD38EC-6DFC-4BC0-A4BF-16E9F4896260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440CF96E-972F-4FA4-8446-9C7BAF39192C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97936E1F-99E3-483E-98C8-E32E9F537834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ローチャート: 手操作入力 8">
                <a:extLst>
                  <a:ext uri="{FF2B5EF4-FFF2-40B4-BE49-F238E27FC236}">
                    <a16:creationId xmlns:a16="http://schemas.microsoft.com/office/drawing/2014/main" id="{8F95D51D-6513-4676-9B78-5D5E81B1479C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四角形: 角を丸くする 804">
                <a:extLst>
                  <a:ext uri="{FF2B5EF4-FFF2-40B4-BE49-F238E27FC236}">
                    <a16:creationId xmlns:a16="http://schemas.microsoft.com/office/drawing/2014/main" id="{7B139339-68E0-47E8-B4B6-9C323165FD25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四角形: 角を丸くする 805">
                <a:extLst>
                  <a:ext uri="{FF2B5EF4-FFF2-40B4-BE49-F238E27FC236}">
                    <a16:creationId xmlns:a16="http://schemas.microsoft.com/office/drawing/2014/main" id="{2BFDAB4F-022A-4930-AE25-7AEB934A6625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四角形: 角を丸くする 806">
                <a:extLst>
                  <a:ext uri="{FF2B5EF4-FFF2-40B4-BE49-F238E27FC236}">
                    <a16:creationId xmlns:a16="http://schemas.microsoft.com/office/drawing/2014/main" id="{73CD5EF1-E7B4-48F5-832E-7FDFE00E8B3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四角形: 上の 2 つの角を丸める 807">
                <a:extLst>
                  <a:ext uri="{FF2B5EF4-FFF2-40B4-BE49-F238E27FC236}">
                    <a16:creationId xmlns:a16="http://schemas.microsoft.com/office/drawing/2014/main" id="{DB320741-FD83-4A49-A7AF-5094C9EA481C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四角形: 角を丸くする 808">
                <a:extLst>
                  <a:ext uri="{FF2B5EF4-FFF2-40B4-BE49-F238E27FC236}">
                    <a16:creationId xmlns:a16="http://schemas.microsoft.com/office/drawing/2014/main" id="{75575A74-138D-4EE8-9732-7DAAC526AB1D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5" name="テキスト ボックス 794">
              <a:extLst>
                <a:ext uri="{FF2B5EF4-FFF2-40B4-BE49-F238E27FC236}">
                  <a16:creationId xmlns:a16="http://schemas.microsoft.com/office/drawing/2014/main" id="{E948C7D5-01C4-407B-9D9B-B8378822748E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３</a:t>
              </a:r>
            </a:p>
          </p:txBody>
        </p: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AFAB1AE2-D80D-4E21-81B6-BC4D703CF91F}"/>
              </a:ext>
            </a:extLst>
          </p:cNvPr>
          <p:cNvGrpSpPr/>
          <p:nvPr/>
        </p:nvGrpSpPr>
        <p:grpSpPr>
          <a:xfrm>
            <a:off x="2205962" y="5348930"/>
            <a:ext cx="1653514" cy="945713"/>
            <a:chOff x="712205" y="3629279"/>
            <a:chExt cx="2359876" cy="1349711"/>
          </a:xfrm>
        </p:grpSpPr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6FEE0EB9-20C7-43B2-932F-67F157763F03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BB7090B7-A72C-4D41-ADBD-23B57E864FE8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B380B1A4-CB97-4E54-9E15-5F50DF44D4D5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四角形: 上の 2 つの角を丸める 784">
                  <a:extLst>
                    <a:ext uri="{FF2B5EF4-FFF2-40B4-BE49-F238E27FC236}">
                      <a16:creationId xmlns:a16="http://schemas.microsoft.com/office/drawing/2014/main" id="{0B94D4C7-7F3D-489A-BAA5-01B076E09A63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9CEA0C63-BA0C-410D-BACB-426B1B85C9A9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789" name="グループ化 788">
                    <a:extLst>
                      <a:ext uri="{FF2B5EF4-FFF2-40B4-BE49-F238E27FC236}">
                        <a16:creationId xmlns:a16="http://schemas.microsoft.com/office/drawing/2014/main" id="{F6073C6E-F8EB-4DCB-BB3D-A20936620A24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E5A193BB-CBBE-4B72-B5D2-8B508EEA4A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フリーフォーム: 図形 791">
                      <a:extLst>
                        <a:ext uri="{FF2B5EF4-FFF2-40B4-BE49-F238E27FC236}">
                          <a16:creationId xmlns:a16="http://schemas.microsoft.com/office/drawing/2014/main" id="{11E8D207-61E8-4AE5-82BD-AE93F84E37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0" name="楕円 789">
                    <a:extLst>
                      <a:ext uri="{FF2B5EF4-FFF2-40B4-BE49-F238E27FC236}">
                        <a16:creationId xmlns:a16="http://schemas.microsoft.com/office/drawing/2014/main" id="{E0A8CE09-AF5E-42B1-B3BE-B28646AD4002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51C019AA-6B60-42AF-BABC-825DAAF35AD9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CEDA3C00-874A-4F5D-8221-4E351DA83B8A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09641F24-25D6-4AB8-8F42-9804A3D7FFF7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D9E34C4B-FC9C-4FF6-8DD0-7F66E6B0CEC3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四角形: 角を丸くする 768">
                  <a:extLst>
                    <a:ext uri="{FF2B5EF4-FFF2-40B4-BE49-F238E27FC236}">
                      <a16:creationId xmlns:a16="http://schemas.microsoft.com/office/drawing/2014/main" id="{9135647F-4995-43D1-987F-88219228AB5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四角形: 角を丸くする 769">
                  <a:extLst>
                    <a:ext uri="{FF2B5EF4-FFF2-40B4-BE49-F238E27FC236}">
                      <a16:creationId xmlns:a16="http://schemas.microsoft.com/office/drawing/2014/main" id="{1245A33D-DA07-49FD-A86F-5E889FA9EA67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2AFF3282-D693-4275-968F-52421F65669D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5C0A3C73-8EEA-4845-9EDE-EBC5EA9AE7A0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782" name="二等辺三角形 781">
                    <a:extLst>
                      <a:ext uri="{FF2B5EF4-FFF2-40B4-BE49-F238E27FC236}">
                        <a16:creationId xmlns:a16="http://schemas.microsoft.com/office/drawing/2014/main" id="{3A9D92B5-1467-411B-B423-FC8629EE30D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四角形: 上の 2 つの角を丸める 782">
                    <a:extLst>
                      <a:ext uri="{FF2B5EF4-FFF2-40B4-BE49-F238E27FC236}">
                        <a16:creationId xmlns:a16="http://schemas.microsoft.com/office/drawing/2014/main" id="{0A9AF2DC-1FE4-455C-AA4D-2B96A14B84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1CA8CCCD-3198-4E91-82A6-C7E2A6D5C83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870308F5-DFB2-4400-92BA-01C43395B56C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四角形: 角を丸くする 774">
                  <a:extLst>
                    <a:ext uri="{FF2B5EF4-FFF2-40B4-BE49-F238E27FC236}">
                      <a16:creationId xmlns:a16="http://schemas.microsoft.com/office/drawing/2014/main" id="{0D264BD7-3CD9-4372-BFF0-EB14AE56DF6B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ローチャート: 手操作入力 8">
                  <a:extLst>
                    <a:ext uri="{FF2B5EF4-FFF2-40B4-BE49-F238E27FC236}">
                      <a16:creationId xmlns:a16="http://schemas.microsoft.com/office/drawing/2014/main" id="{3FF67C27-DF89-4630-B52B-C3BE5CCA5F18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四角形: 角を丸くする 776">
                  <a:extLst>
                    <a:ext uri="{FF2B5EF4-FFF2-40B4-BE49-F238E27FC236}">
                      <a16:creationId xmlns:a16="http://schemas.microsoft.com/office/drawing/2014/main" id="{AA87B136-AAAD-477C-B297-7E66CC54B644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四角形: 角を丸くする 777">
                  <a:extLst>
                    <a:ext uri="{FF2B5EF4-FFF2-40B4-BE49-F238E27FC236}">
                      <a16:creationId xmlns:a16="http://schemas.microsoft.com/office/drawing/2014/main" id="{E4307328-826C-45FB-9754-1DE19338EF6E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四角形: 角を丸くする 778">
                  <a:extLst>
                    <a:ext uri="{FF2B5EF4-FFF2-40B4-BE49-F238E27FC236}">
                      <a16:creationId xmlns:a16="http://schemas.microsoft.com/office/drawing/2014/main" id="{A53EA6C6-DD87-4E8E-B611-D24111B000B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上の 2 つの角を丸める 779">
                  <a:extLst>
                    <a:ext uri="{FF2B5EF4-FFF2-40B4-BE49-F238E27FC236}">
                      <a16:creationId xmlns:a16="http://schemas.microsoft.com/office/drawing/2014/main" id="{2F388F8A-F103-48FA-A19F-F968E651504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角を丸くする 780">
                  <a:extLst>
                    <a:ext uri="{FF2B5EF4-FFF2-40B4-BE49-F238E27FC236}">
                      <a16:creationId xmlns:a16="http://schemas.microsoft.com/office/drawing/2014/main" id="{80D4E9F2-ECE0-4AC8-A8BA-86B9AF85C0DB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7" name="テキスト ボックス 766">
                <a:extLst>
                  <a:ext uri="{FF2B5EF4-FFF2-40B4-BE49-F238E27FC236}">
                    <a16:creationId xmlns:a16="http://schemas.microsoft.com/office/drawing/2014/main" id="{75D6CE7B-98D2-4F8D-B141-88B92E6C8B15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３</a:t>
                </a:r>
              </a:p>
            </p:txBody>
          </p:sp>
        </p:grpSp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9336E60F-254F-489E-9AAD-B959BA24C1C7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763" name="直角三角形 762">
                <a:extLst>
                  <a:ext uri="{FF2B5EF4-FFF2-40B4-BE49-F238E27FC236}">
                    <a16:creationId xmlns:a16="http://schemas.microsoft.com/office/drawing/2014/main" id="{F92B3E8F-F5F9-400D-BB31-9E5D98B746F6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直角三角形 763">
                <a:extLst>
                  <a:ext uri="{FF2B5EF4-FFF2-40B4-BE49-F238E27FC236}">
                    <a16:creationId xmlns:a16="http://schemas.microsoft.com/office/drawing/2014/main" id="{EEE7A5B1-DD3B-4A8F-BE7F-C7F4602D5B4D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EF1DDAE1-1D8C-46B7-B4E8-2B4605518BB0}"/>
              </a:ext>
            </a:extLst>
          </p:cNvPr>
          <p:cNvGrpSpPr/>
          <p:nvPr/>
        </p:nvGrpSpPr>
        <p:grpSpPr>
          <a:xfrm>
            <a:off x="3980129" y="5653264"/>
            <a:ext cx="1743636" cy="632396"/>
            <a:chOff x="712204" y="5211055"/>
            <a:chExt cx="2488499" cy="902549"/>
          </a:xfrm>
        </p:grpSpPr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D65FDAA1-44E5-4D94-92E6-EB7AFAE9EA6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E6F4A680-3402-40DE-AB45-32E1E835ADAA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B27BDEAC-D152-44FB-B238-939D2A4C5114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7FEFE7E8-AE3A-49F1-ABBB-36C1CE4DA5C2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F8D5F566-83F7-47EC-A93D-DF1E4BC27A38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C01D67C3-9594-4492-A8ED-230F14EF84A5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四角形: 上の 2 つの角を丸める 757">
                  <a:extLst>
                    <a:ext uri="{FF2B5EF4-FFF2-40B4-BE49-F238E27FC236}">
                      <a16:creationId xmlns:a16="http://schemas.microsoft.com/office/drawing/2014/main" id="{396EF510-996D-4600-B4BA-A394E2C3A2D4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2B32E549-7BC5-43D1-85D6-A55FC89B671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425873E0-DFB5-4B39-A7B0-6DE36F86B7F5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C3857120-A9E2-48E9-BC0F-D21CD7C80F08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F660E225-ED2E-4A12-A333-BB5B84978E28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8892BCB6-6AB0-451F-B00E-C85A6D431672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2824E53F-A44F-4F03-8496-76291DB17FF6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755" name="二等辺三角形 754">
                    <a:extLst>
                      <a:ext uri="{FF2B5EF4-FFF2-40B4-BE49-F238E27FC236}">
                        <a16:creationId xmlns:a16="http://schemas.microsoft.com/office/drawing/2014/main" id="{5D72194A-0E0E-46C8-AE07-94E870326AA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上の 2 つの角を丸める 755">
                    <a:extLst>
                      <a:ext uri="{FF2B5EF4-FFF2-40B4-BE49-F238E27FC236}">
                        <a16:creationId xmlns:a16="http://schemas.microsoft.com/office/drawing/2014/main" id="{CCBD0AEC-6CFD-4941-9E14-F667814AB9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6" name="台形 745">
                  <a:extLst>
                    <a:ext uri="{FF2B5EF4-FFF2-40B4-BE49-F238E27FC236}">
                      <a16:creationId xmlns:a16="http://schemas.microsoft.com/office/drawing/2014/main" id="{DBA5144F-E906-46C2-8774-B69CDD1C85F1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BAA62410-2FA3-4AD7-B6D4-13D605D149E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F01E62FD-370D-4038-B475-51AD8F3FF258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ローチャート: 手操作入力 8">
                  <a:extLst>
                    <a:ext uri="{FF2B5EF4-FFF2-40B4-BE49-F238E27FC236}">
                      <a16:creationId xmlns:a16="http://schemas.microsoft.com/office/drawing/2014/main" id="{72600364-3A06-4713-A2F5-1E0F2385105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四角形: 角を丸くする 749">
                  <a:extLst>
                    <a:ext uri="{FF2B5EF4-FFF2-40B4-BE49-F238E27FC236}">
                      <a16:creationId xmlns:a16="http://schemas.microsoft.com/office/drawing/2014/main" id="{9D9EAA82-5518-46F6-B4C5-FA2C7BE56B36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四角形: 角を丸くする 750">
                  <a:extLst>
                    <a:ext uri="{FF2B5EF4-FFF2-40B4-BE49-F238E27FC236}">
                      <a16:creationId xmlns:a16="http://schemas.microsoft.com/office/drawing/2014/main" id="{CFCE669A-BF68-48FD-BE80-6F397368BB67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E6406E9D-1B62-4996-8ED0-9867DB9A56D9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195B088F-B579-48B7-98A6-A318781B7EE4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角を丸くする 753">
                  <a:extLst>
                    <a:ext uri="{FF2B5EF4-FFF2-40B4-BE49-F238E27FC236}">
                      <a16:creationId xmlns:a16="http://schemas.microsoft.com/office/drawing/2014/main" id="{6FF525AC-9B41-4948-A921-B32DFF1C663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0" name="テキスト ボックス 739">
                <a:extLst>
                  <a:ext uri="{FF2B5EF4-FFF2-40B4-BE49-F238E27FC236}">
                    <a16:creationId xmlns:a16="http://schemas.microsoft.com/office/drawing/2014/main" id="{E5695F77-B264-4356-9D4C-686F54BCEC5E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３</a:t>
                </a:r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CEDDD4B7-F8A8-4163-8C9C-290573B33402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735" name="直角三角形 734">
                <a:extLst>
                  <a:ext uri="{FF2B5EF4-FFF2-40B4-BE49-F238E27FC236}">
                    <a16:creationId xmlns:a16="http://schemas.microsoft.com/office/drawing/2014/main" id="{AB8363FB-DDBF-46FA-A203-3453B80C2389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直角三角形 735">
                <a:extLst>
                  <a:ext uri="{FF2B5EF4-FFF2-40B4-BE49-F238E27FC236}">
                    <a16:creationId xmlns:a16="http://schemas.microsoft.com/office/drawing/2014/main" id="{D60BC7C5-AC7A-46BB-A2D1-7F4B1A2139AA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50D8249F-4691-42C0-9FE9-E731061C7E5E}"/>
              </a:ext>
            </a:extLst>
          </p:cNvPr>
          <p:cNvGrpSpPr/>
          <p:nvPr/>
        </p:nvGrpSpPr>
        <p:grpSpPr>
          <a:xfrm>
            <a:off x="7874019" y="5060109"/>
            <a:ext cx="1653513" cy="1237759"/>
            <a:chOff x="6168124" y="4272438"/>
            <a:chExt cx="2359876" cy="1766516"/>
          </a:xfrm>
        </p:grpSpPr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8806BBF9-19AE-4A27-8426-E888DDB6C2C6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731" name="二等辺三角形 730">
                <a:extLst>
                  <a:ext uri="{FF2B5EF4-FFF2-40B4-BE49-F238E27FC236}">
                    <a16:creationId xmlns:a16="http://schemas.microsoft.com/office/drawing/2014/main" id="{98204621-8F21-4435-BF84-63C3AAADFAF6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7B69DEDD-EB17-4D5B-BF5A-08F16865CD88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BD0F1CC0-97C0-41DC-A8D0-FD91535D13C1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4826AC2D-0984-430A-B8AC-6352F5EFF749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FCB9B968-5A90-483F-AFB0-B9AC4EDA788E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E19C5BBF-322B-44A2-A552-92B8FD255C6C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BEC32299-EE00-4BE4-B67C-C04E225188FB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458AFAB6-66B7-4859-A0B8-B27768ECF5A7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725" name="フリーフォーム 661">
                      <a:extLst>
                        <a:ext uri="{FF2B5EF4-FFF2-40B4-BE49-F238E27FC236}">
                          <a16:creationId xmlns:a16="http://schemas.microsoft.com/office/drawing/2014/main" id="{98A16A47-C0A9-41A6-864B-15238ED59AA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6" name="角丸四角形 665">
                      <a:extLst>
                        <a:ext uri="{FF2B5EF4-FFF2-40B4-BE49-F238E27FC236}">
                          <a16:creationId xmlns:a16="http://schemas.microsoft.com/office/drawing/2014/main" id="{0C27280C-52EC-45CD-8269-136CC2A0BBE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7" name="角丸四角形 666">
                      <a:extLst>
                        <a:ext uri="{FF2B5EF4-FFF2-40B4-BE49-F238E27FC236}">
                          <a16:creationId xmlns:a16="http://schemas.microsoft.com/office/drawing/2014/main" id="{F6BD31C5-D14D-47BF-958A-17787E1D2A4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8" name="角丸四角形 667">
                      <a:extLst>
                        <a:ext uri="{FF2B5EF4-FFF2-40B4-BE49-F238E27FC236}">
                          <a16:creationId xmlns:a16="http://schemas.microsoft.com/office/drawing/2014/main" id="{72A9CC40-7344-45D3-8028-3FE3D8AF8A8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9" name="角丸四角形 668">
                      <a:extLst>
                        <a:ext uri="{FF2B5EF4-FFF2-40B4-BE49-F238E27FC236}">
                          <a16:creationId xmlns:a16="http://schemas.microsoft.com/office/drawing/2014/main" id="{BAF68352-3CB0-4D18-AFAC-CB2CA8D764D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30" name="角丸四角形 669">
                      <a:extLst>
                        <a:ext uri="{FF2B5EF4-FFF2-40B4-BE49-F238E27FC236}">
                          <a16:creationId xmlns:a16="http://schemas.microsoft.com/office/drawing/2014/main" id="{4C851C68-F1B6-43F8-A833-075C26FAF84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235BFC6F-8357-4EC6-8673-B827A2EAD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48354624-D9CE-4C8A-90AB-1E58A3C2BE03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715" name="グループ化 714">
                    <a:extLst>
                      <a:ext uri="{FF2B5EF4-FFF2-40B4-BE49-F238E27FC236}">
                        <a16:creationId xmlns:a16="http://schemas.microsoft.com/office/drawing/2014/main" id="{A6F21ACE-B179-486F-8413-DF6882732867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717" name="フリーフォーム 661">
                      <a:extLst>
                        <a:ext uri="{FF2B5EF4-FFF2-40B4-BE49-F238E27FC236}">
                          <a16:creationId xmlns:a16="http://schemas.microsoft.com/office/drawing/2014/main" id="{48D9105F-0081-4EDE-BC3A-9E61B6828C2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8" name="角丸四角形 665">
                      <a:extLst>
                        <a:ext uri="{FF2B5EF4-FFF2-40B4-BE49-F238E27FC236}">
                          <a16:creationId xmlns:a16="http://schemas.microsoft.com/office/drawing/2014/main" id="{B1442583-5A7C-4D30-B4D8-E01BBD196C3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9" name="角丸四角形 666">
                      <a:extLst>
                        <a:ext uri="{FF2B5EF4-FFF2-40B4-BE49-F238E27FC236}">
                          <a16:creationId xmlns:a16="http://schemas.microsoft.com/office/drawing/2014/main" id="{FA058192-5D82-4F37-AE33-1C6EB74ABD3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0" name="角丸四角形 667">
                      <a:extLst>
                        <a:ext uri="{FF2B5EF4-FFF2-40B4-BE49-F238E27FC236}">
                          <a16:creationId xmlns:a16="http://schemas.microsoft.com/office/drawing/2014/main" id="{949603B7-D2F2-45B7-8C8D-20B96D59A30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1" name="角丸四角形 668">
                      <a:extLst>
                        <a:ext uri="{FF2B5EF4-FFF2-40B4-BE49-F238E27FC236}">
                          <a16:creationId xmlns:a16="http://schemas.microsoft.com/office/drawing/2014/main" id="{45252F9B-F3B9-44AB-9C87-20BC431A78B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2" name="角丸四角形 669">
                      <a:extLst>
                        <a:ext uri="{FF2B5EF4-FFF2-40B4-BE49-F238E27FC236}">
                          <a16:creationId xmlns:a16="http://schemas.microsoft.com/office/drawing/2014/main" id="{ACBA1DE9-028A-4158-9692-13E1673487A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25F383B3-D260-4FF9-81B6-9FF48F7530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89C957CB-445A-4145-A1F1-0872308361CD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7A397555-B812-4AB8-A3E6-EBEDC66ACE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13490D23-06B4-4762-AA8B-61D41F768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B3EC5F6B-3725-43FD-89BB-00040C7AB9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6BE437B9-5F93-4938-992A-7D445C44F5D8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FFF5D3AC-70EF-4222-94A7-20081C7D8FA3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50F9E51E-D620-40E1-8D6A-24277CE90232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837CCF2F-EED9-4615-B8BD-6D30F100E6AF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15D8EC99-C3D4-4D4F-968E-75DB149D8F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34CF3BE3-13D4-4EA0-99B1-A354179392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B19B26FE-EC46-44F1-8375-B8C625B98F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9D984D07-63B4-4513-B235-629E93C3B1D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099FB280-6564-454B-8222-7393D33A984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四角形: 上の 2 つの角を丸める 696">
                    <a:extLst>
                      <a:ext uri="{FF2B5EF4-FFF2-40B4-BE49-F238E27FC236}">
                        <a16:creationId xmlns:a16="http://schemas.microsoft.com/office/drawing/2014/main" id="{514BA48C-3B95-443F-B307-80D9A8F8F83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四角形: 角を丸くする 697">
                    <a:extLst>
                      <a:ext uri="{FF2B5EF4-FFF2-40B4-BE49-F238E27FC236}">
                        <a16:creationId xmlns:a16="http://schemas.microsoft.com/office/drawing/2014/main" id="{B0408BC8-FA72-444A-9D80-F287DF27DE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ローチャート: 手操作入力 8">
                    <a:extLst>
                      <a:ext uri="{FF2B5EF4-FFF2-40B4-BE49-F238E27FC236}">
                        <a16:creationId xmlns:a16="http://schemas.microsoft.com/office/drawing/2014/main" id="{C0D9A7B7-7AE6-4762-AC74-AAA8693C5B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四角形: 角を丸くする 699">
                    <a:extLst>
                      <a:ext uri="{FF2B5EF4-FFF2-40B4-BE49-F238E27FC236}">
                        <a16:creationId xmlns:a16="http://schemas.microsoft.com/office/drawing/2014/main" id="{0EE6C207-48BC-4FCD-A461-475D94E60A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四角形: 角を丸くする 700">
                    <a:extLst>
                      <a:ext uri="{FF2B5EF4-FFF2-40B4-BE49-F238E27FC236}">
                        <a16:creationId xmlns:a16="http://schemas.microsoft.com/office/drawing/2014/main" id="{126B624A-EBF4-40A1-BC4D-63CAE760C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四角形: 角を丸くする 701">
                    <a:extLst>
                      <a:ext uri="{FF2B5EF4-FFF2-40B4-BE49-F238E27FC236}">
                        <a16:creationId xmlns:a16="http://schemas.microsoft.com/office/drawing/2014/main" id="{76A3C725-D4A5-466B-BB7C-D5F4513A50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4BC7C031-5761-4C0A-B505-50510F7F4DD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750DE43E-CC48-4B54-BE56-2F6E07E788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テキスト ボックス 690">
                  <a:extLst>
                    <a:ext uri="{FF2B5EF4-FFF2-40B4-BE49-F238E27FC236}">
                      <a16:creationId xmlns:a16="http://schemas.microsoft.com/office/drawing/2014/main" id="{411C2F88-B6FD-44C8-A1AD-959D8CA05445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３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9326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1" name="グループ化 850">
            <a:extLst>
              <a:ext uri="{FF2B5EF4-FFF2-40B4-BE49-F238E27FC236}">
                <a16:creationId xmlns:a16="http://schemas.microsoft.com/office/drawing/2014/main" id="{1E9C7B87-CBF5-4422-A6AF-30E912763CC0}"/>
              </a:ext>
            </a:extLst>
          </p:cNvPr>
          <p:cNvGrpSpPr/>
          <p:nvPr/>
        </p:nvGrpSpPr>
        <p:grpSpPr>
          <a:xfrm>
            <a:off x="5948040" y="1475438"/>
            <a:ext cx="1653514" cy="937741"/>
            <a:chOff x="3661145" y="3407051"/>
            <a:chExt cx="2359876" cy="1338333"/>
          </a:xfrm>
        </p:grpSpPr>
        <p:sp>
          <p:nvSpPr>
            <p:cNvPr id="988" name="テキスト ボックス 987">
              <a:extLst>
                <a:ext uri="{FF2B5EF4-FFF2-40B4-BE49-F238E27FC236}">
                  <a16:creationId xmlns:a16="http://schemas.microsoft.com/office/drawing/2014/main" id="{98DA0A83-616A-4091-8491-58C3076F26C5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217E28F8-5101-4892-BE98-CD6AE4AC290C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27E800BB-3584-49DC-B984-1E902D5B109A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四角形: 上の 2 つの角を丸める 1008">
                <a:extLst>
                  <a:ext uri="{FF2B5EF4-FFF2-40B4-BE49-F238E27FC236}">
                    <a16:creationId xmlns:a16="http://schemas.microsoft.com/office/drawing/2014/main" id="{A9AFC6D3-9E4B-4EFC-A3E5-520580DD1CD3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四角形: 上の 2 つの角を丸める 1009">
                <a:extLst>
                  <a:ext uri="{FF2B5EF4-FFF2-40B4-BE49-F238E27FC236}">
                    <a16:creationId xmlns:a16="http://schemas.microsoft.com/office/drawing/2014/main" id="{B35B6369-ECBA-458F-BA60-D2412BBE363F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四角形: 角を丸くする 1010">
                <a:extLst>
                  <a:ext uri="{FF2B5EF4-FFF2-40B4-BE49-F238E27FC236}">
                    <a16:creationId xmlns:a16="http://schemas.microsoft.com/office/drawing/2014/main" id="{4F857C2F-17E0-4CFC-B3D4-52554045BE8E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四角形: 角を丸くする 1011">
                <a:extLst>
                  <a:ext uri="{FF2B5EF4-FFF2-40B4-BE49-F238E27FC236}">
                    <a16:creationId xmlns:a16="http://schemas.microsoft.com/office/drawing/2014/main" id="{47999AA7-0BEE-4ABE-A5B6-063290DF3C8A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18652726-3B13-4179-81B6-69C3FA1937B2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F8781B4E-FC2B-4D8F-BECB-9CCDC89EF0D9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四角形: 角を丸くする 1014">
                <a:extLst>
                  <a:ext uri="{FF2B5EF4-FFF2-40B4-BE49-F238E27FC236}">
                    <a16:creationId xmlns:a16="http://schemas.microsoft.com/office/drawing/2014/main" id="{32B9C89E-980B-427E-88B7-1F05373186D0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6BA4469E-CDA3-4ECE-8111-450048D3C753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5941ED52-0F89-435F-864B-12E55CED93BE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F96F44B6-218F-4794-B7AC-ABD28ABEE5DC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9" name="四角形: 角を丸くする 1018">
                <a:extLst>
                  <a:ext uri="{FF2B5EF4-FFF2-40B4-BE49-F238E27FC236}">
                    <a16:creationId xmlns:a16="http://schemas.microsoft.com/office/drawing/2014/main" id="{5D4B7157-4E0C-4084-B731-38672AD06DF5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6C57B5F3-FF41-46B0-AC21-19B2E9F068FD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992" name="四角形: 角を丸くする 991">
                <a:extLst>
                  <a:ext uri="{FF2B5EF4-FFF2-40B4-BE49-F238E27FC236}">
                    <a16:creationId xmlns:a16="http://schemas.microsoft.com/office/drawing/2014/main" id="{A6E91B83-2111-428E-8E7E-2900F867D27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四角形: 角を丸くする 992">
                <a:extLst>
                  <a:ext uri="{FF2B5EF4-FFF2-40B4-BE49-F238E27FC236}">
                    <a16:creationId xmlns:a16="http://schemas.microsoft.com/office/drawing/2014/main" id="{E5A2C4E2-3BCA-41D8-BAC8-1E77C3F0ED11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四角形: 角を丸くする 993">
                <a:extLst>
                  <a:ext uri="{FF2B5EF4-FFF2-40B4-BE49-F238E27FC236}">
                    <a16:creationId xmlns:a16="http://schemas.microsoft.com/office/drawing/2014/main" id="{A287DC9E-DFA7-490F-8A18-1F877DDDFE5A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99449E57-27B9-4B8D-A989-2C559C0817B8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13AD2181-F35A-4F31-9DC7-C0E873B2AA04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006" name="二等辺三角形 1005">
                  <a:extLst>
                    <a:ext uri="{FF2B5EF4-FFF2-40B4-BE49-F238E27FC236}">
                      <a16:creationId xmlns:a16="http://schemas.microsoft.com/office/drawing/2014/main" id="{DE115D67-DCF7-4302-9961-8B91C915A765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四角形: 上の 2 つの角を丸める 1006">
                  <a:extLst>
                    <a:ext uri="{FF2B5EF4-FFF2-40B4-BE49-F238E27FC236}">
                      <a16:creationId xmlns:a16="http://schemas.microsoft.com/office/drawing/2014/main" id="{1F06A09A-47CF-43F7-A497-A46D0BF47965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7" name="台形 996">
                <a:extLst>
                  <a:ext uri="{FF2B5EF4-FFF2-40B4-BE49-F238E27FC236}">
                    <a16:creationId xmlns:a16="http://schemas.microsoft.com/office/drawing/2014/main" id="{FC2B71D2-A499-4906-9B71-1FAABDB2D59E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四角形: 上の 2 つの角を丸める 997">
                <a:extLst>
                  <a:ext uri="{FF2B5EF4-FFF2-40B4-BE49-F238E27FC236}">
                    <a16:creationId xmlns:a16="http://schemas.microsoft.com/office/drawing/2014/main" id="{CA9E96C1-53F1-49E0-BA9A-4CA06CF43EA4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四角形: 角を丸くする 998">
                <a:extLst>
                  <a:ext uri="{FF2B5EF4-FFF2-40B4-BE49-F238E27FC236}">
                    <a16:creationId xmlns:a16="http://schemas.microsoft.com/office/drawing/2014/main" id="{3B0B4E37-47BB-408C-9F54-071797B25CB1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フローチャート: 手操作入力 8">
                <a:extLst>
                  <a:ext uri="{FF2B5EF4-FFF2-40B4-BE49-F238E27FC236}">
                    <a16:creationId xmlns:a16="http://schemas.microsoft.com/office/drawing/2014/main" id="{34754FF4-759D-4F26-AF8D-636BB7709DF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四角形: 角を丸くする 1000">
                <a:extLst>
                  <a:ext uri="{FF2B5EF4-FFF2-40B4-BE49-F238E27FC236}">
                    <a16:creationId xmlns:a16="http://schemas.microsoft.com/office/drawing/2014/main" id="{BC7198E8-8AE4-43DA-BD62-6BDA6701A685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四角形: 角を丸くする 1001">
                <a:extLst>
                  <a:ext uri="{FF2B5EF4-FFF2-40B4-BE49-F238E27FC236}">
                    <a16:creationId xmlns:a16="http://schemas.microsoft.com/office/drawing/2014/main" id="{5CEF4EA7-6CC0-4333-9605-F930B3F00A15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1" cy="243384"/>
              </a:xfrm>
              <a:prstGeom prst="round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四角形: 角を丸くする 1002">
                <a:extLst>
                  <a:ext uri="{FF2B5EF4-FFF2-40B4-BE49-F238E27FC236}">
                    <a16:creationId xmlns:a16="http://schemas.microsoft.com/office/drawing/2014/main" id="{0FA4C78A-37E3-49D2-8E46-0756DC6ACF37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四角形: 上の 2 つの角を丸める 1003">
                <a:extLst>
                  <a:ext uri="{FF2B5EF4-FFF2-40B4-BE49-F238E27FC236}">
                    <a16:creationId xmlns:a16="http://schemas.microsoft.com/office/drawing/2014/main" id="{8916C058-8726-4C3F-9661-992982BC1A50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四角形: 角を丸くする 1004">
                <a:extLst>
                  <a:ext uri="{FF2B5EF4-FFF2-40B4-BE49-F238E27FC236}">
                    <a16:creationId xmlns:a16="http://schemas.microsoft.com/office/drawing/2014/main" id="{07705710-A003-498C-8DA0-4C8B37C8559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1" name="テキスト ボックス 990">
              <a:extLst>
                <a:ext uri="{FF2B5EF4-FFF2-40B4-BE49-F238E27FC236}">
                  <a16:creationId xmlns:a16="http://schemas.microsoft.com/office/drawing/2014/main" id="{52A09C18-E011-477D-80E1-EFE9F621E6F2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４</a:t>
              </a:r>
            </a:p>
          </p:txBody>
        </p:sp>
      </p:grpSp>
      <p:grpSp>
        <p:nvGrpSpPr>
          <p:cNvPr id="852" name="グループ化 851">
            <a:extLst>
              <a:ext uri="{FF2B5EF4-FFF2-40B4-BE49-F238E27FC236}">
                <a16:creationId xmlns:a16="http://schemas.microsoft.com/office/drawing/2014/main" id="{305E1C13-D30B-4668-A641-93342908DB5F}"/>
              </a:ext>
            </a:extLst>
          </p:cNvPr>
          <p:cNvGrpSpPr/>
          <p:nvPr/>
        </p:nvGrpSpPr>
        <p:grpSpPr>
          <a:xfrm>
            <a:off x="404752" y="1622488"/>
            <a:ext cx="1653514" cy="791234"/>
            <a:chOff x="3577324" y="4909714"/>
            <a:chExt cx="2359876" cy="1129240"/>
          </a:xfrm>
        </p:grpSpPr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F538DD31-2649-4DBF-9F4A-7324C25685B9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AC92854B-E7CA-4F43-A2E5-14442311A30F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CCA9B2BF-12BD-4ED8-9AB4-9CA7CA565A7D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6A16A758-38C9-49ED-9E6E-C07EC8B9FB2D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9FD315B2-4910-463A-AA55-A96A24851F32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四角形: 上の 2 つの角を丸める 983">
                <a:extLst>
                  <a:ext uri="{FF2B5EF4-FFF2-40B4-BE49-F238E27FC236}">
                    <a16:creationId xmlns:a16="http://schemas.microsoft.com/office/drawing/2014/main" id="{299B8D5E-B2BF-4196-9B06-9B0106750E66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02CFE37C-FA72-4EAE-A9C9-EF323EB8B3C0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967B7E5E-F650-4A4D-892B-3F270AA8C5F6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966" name="四角形: 角を丸くする 965">
                <a:extLst>
                  <a:ext uri="{FF2B5EF4-FFF2-40B4-BE49-F238E27FC236}">
                    <a16:creationId xmlns:a16="http://schemas.microsoft.com/office/drawing/2014/main" id="{D2B8A372-7A91-42BC-97FF-E29B0FAC7117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1FEC27E6-9586-43C0-BE67-3E1FCCA56B7A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四角形: 角を丸くする 967">
                <a:extLst>
                  <a:ext uri="{FF2B5EF4-FFF2-40B4-BE49-F238E27FC236}">
                    <a16:creationId xmlns:a16="http://schemas.microsoft.com/office/drawing/2014/main" id="{F965C74B-EED6-4076-B758-6A0D418BAFEB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5D199565-E3FE-44C4-B123-6914809FA795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623638FA-7941-427E-89EC-A1C1F536E83C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980" name="二等辺三角形 979">
                  <a:extLst>
                    <a:ext uri="{FF2B5EF4-FFF2-40B4-BE49-F238E27FC236}">
                      <a16:creationId xmlns:a16="http://schemas.microsoft.com/office/drawing/2014/main" id="{44425B8F-CC84-45BA-977D-303D03AB56F6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23119E1B-713E-4DAA-9CC1-7DAAFD74C598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1" name="台形 970">
                <a:extLst>
                  <a:ext uri="{FF2B5EF4-FFF2-40B4-BE49-F238E27FC236}">
                    <a16:creationId xmlns:a16="http://schemas.microsoft.com/office/drawing/2014/main" id="{4D7BEA4A-1403-4866-9237-85F366EA5B30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四角形: 上の 2 つの角を丸める 971">
                <a:extLst>
                  <a:ext uri="{FF2B5EF4-FFF2-40B4-BE49-F238E27FC236}">
                    <a16:creationId xmlns:a16="http://schemas.microsoft.com/office/drawing/2014/main" id="{036B332D-171A-41BD-83D3-401C312AAC97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四角形: 角を丸くする 972">
                <a:extLst>
                  <a:ext uri="{FF2B5EF4-FFF2-40B4-BE49-F238E27FC236}">
                    <a16:creationId xmlns:a16="http://schemas.microsoft.com/office/drawing/2014/main" id="{3B257A9A-3EE4-4389-A064-7E7677226FF9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ローチャート: 手操作入力 8">
                <a:extLst>
                  <a:ext uri="{FF2B5EF4-FFF2-40B4-BE49-F238E27FC236}">
                    <a16:creationId xmlns:a16="http://schemas.microsoft.com/office/drawing/2014/main" id="{47E8DA54-188A-4339-AAB7-05C9252C9096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四角形: 角を丸くする 974">
                <a:extLst>
                  <a:ext uri="{FF2B5EF4-FFF2-40B4-BE49-F238E27FC236}">
                    <a16:creationId xmlns:a16="http://schemas.microsoft.com/office/drawing/2014/main" id="{40F02061-0730-4B5A-BE2D-2944B2FF41A6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四角形: 角を丸くする 975">
                <a:extLst>
                  <a:ext uri="{FF2B5EF4-FFF2-40B4-BE49-F238E27FC236}">
                    <a16:creationId xmlns:a16="http://schemas.microsoft.com/office/drawing/2014/main" id="{8C28CBF7-2E13-447D-B7FE-061208478B4F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四角形: 角を丸くする 976">
                <a:extLst>
                  <a:ext uri="{FF2B5EF4-FFF2-40B4-BE49-F238E27FC236}">
                    <a16:creationId xmlns:a16="http://schemas.microsoft.com/office/drawing/2014/main" id="{A8AF0F24-4860-42E3-B0BD-0FBC4BADAA46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四角形: 上の 2 つの角を丸める 977">
                <a:extLst>
                  <a:ext uri="{FF2B5EF4-FFF2-40B4-BE49-F238E27FC236}">
                    <a16:creationId xmlns:a16="http://schemas.microsoft.com/office/drawing/2014/main" id="{D2EAF1BA-0C67-4F29-80FA-E65A5F55DE57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四角形: 角を丸くする 978">
                <a:extLst>
                  <a:ext uri="{FF2B5EF4-FFF2-40B4-BE49-F238E27FC236}">
                    <a16:creationId xmlns:a16="http://schemas.microsoft.com/office/drawing/2014/main" id="{4E01C9C4-2837-42EA-B84A-522371267C89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5" name="テキスト ボックス 964">
              <a:extLst>
                <a:ext uri="{FF2B5EF4-FFF2-40B4-BE49-F238E27FC236}">
                  <a16:creationId xmlns:a16="http://schemas.microsoft.com/office/drawing/2014/main" id="{390D4733-8F99-46C7-8D74-02F1ADB3A8EA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４</a:t>
              </a:r>
            </a:p>
          </p:txBody>
        </p: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03060B1C-2C8A-4891-B227-9BF1F38A4057}"/>
              </a:ext>
            </a:extLst>
          </p:cNvPr>
          <p:cNvGrpSpPr/>
          <p:nvPr/>
        </p:nvGrpSpPr>
        <p:grpSpPr>
          <a:xfrm>
            <a:off x="2205962" y="1467571"/>
            <a:ext cx="1653514" cy="945713"/>
            <a:chOff x="712205" y="3629279"/>
            <a:chExt cx="2359876" cy="1349711"/>
          </a:xfrm>
        </p:grpSpPr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9CC02524-AFE7-44E6-80E4-805FA21C07A1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85103941-E05F-4091-9FC3-BE8BBE77DE03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33EDA92E-6D5C-48E9-B54D-F660BC7D39F1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四角形: 上の 2 つの角を丸める 954">
                  <a:extLst>
                    <a:ext uri="{FF2B5EF4-FFF2-40B4-BE49-F238E27FC236}">
                      <a16:creationId xmlns:a16="http://schemas.microsoft.com/office/drawing/2014/main" id="{38496D91-E8ED-4CFD-BE83-17E16D4FEAA1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6" name="グループ化 955">
                  <a:extLst>
                    <a:ext uri="{FF2B5EF4-FFF2-40B4-BE49-F238E27FC236}">
                      <a16:creationId xmlns:a16="http://schemas.microsoft.com/office/drawing/2014/main" id="{3446BCF8-43C2-405B-9C21-06E37B99C262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0CCA6D4-AD53-4BC3-A453-19098C7062FC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E508B81E-15F6-43A3-BC07-B28F7222C2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A317D761-90B9-4E7E-9F03-12AD861A15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0" name="楕円 959">
                    <a:extLst>
                      <a:ext uri="{FF2B5EF4-FFF2-40B4-BE49-F238E27FC236}">
                        <a16:creationId xmlns:a16="http://schemas.microsoft.com/office/drawing/2014/main" id="{56F4856E-7808-461C-8E25-B8FE895AD5D1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7" name="四角形: 上の 2 つの角を丸める 956">
                  <a:extLst>
                    <a:ext uri="{FF2B5EF4-FFF2-40B4-BE49-F238E27FC236}">
                      <a16:creationId xmlns:a16="http://schemas.microsoft.com/office/drawing/2014/main" id="{402306DB-16F3-448F-BEE1-CCE03C7743F3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B3E72795-5DBF-4011-9E0B-05A2FB48E60E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B65C0F33-09AA-439B-B81B-EB387B5E199B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938" name="四角形: 角を丸くする 937">
                  <a:extLst>
                    <a:ext uri="{FF2B5EF4-FFF2-40B4-BE49-F238E27FC236}">
                      <a16:creationId xmlns:a16="http://schemas.microsoft.com/office/drawing/2014/main" id="{4A5B8C3D-DBBB-4EC7-A224-02FF09446A84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5BEFCAFA-CA2C-433C-8E63-BE591ACA80DF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角を丸くする 939">
                  <a:extLst>
                    <a:ext uri="{FF2B5EF4-FFF2-40B4-BE49-F238E27FC236}">
                      <a16:creationId xmlns:a16="http://schemas.microsoft.com/office/drawing/2014/main" id="{EFB1CA19-B19C-4013-8789-C97DFD78BBC1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FB1A3FBA-7C34-4616-8AD3-5A305A329BC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E3A46323-0587-4BDE-8DA9-72442B38EF30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952" name="二等辺三角形 951">
                    <a:extLst>
                      <a:ext uri="{FF2B5EF4-FFF2-40B4-BE49-F238E27FC236}">
                        <a16:creationId xmlns:a16="http://schemas.microsoft.com/office/drawing/2014/main" id="{8A437B5C-D1D5-4197-879D-8659A1ACF93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四角形: 上の 2 つの角を丸める 952">
                    <a:extLst>
                      <a:ext uri="{FF2B5EF4-FFF2-40B4-BE49-F238E27FC236}">
                        <a16:creationId xmlns:a16="http://schemas.microsoft.com/office/drawing/2014/main" id="{25275E25-80DF-4EFF-A8F5-8A11A0218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3" name="台形 942">
                  <a:extLst>
                    <a:ext uri="{FF2B5EF4-FFF2-40B4-BE49-F238E27FC236}">
                      <a16:creationId xmlns:a16="http://schemas.microsoft.com/office/drawing/2014/main" id="{55EB111D-89AE-4C50-BFE5-A900184A2B81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四角形: 上の 2 つの角を丸める 943">
                  <a:extLst>
                    <a:ext uri="{FF2B5EF4-FFF2-40B4-BE49-F238E27FC236}">
                      <a16:creationId xmlns:a16="http://schemas.microsoft.com/office/drawing/2014/main" id="{CE8C67F7-F227-4E50-8FED-9F4C54923835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四角形: 角を丸くする 944">
                  <a:extLst>
                    <a:ext uri="{FF2B5EF4-FFF2-40B4-BE49-F238E27FC236}">
                      <a16:creationId xmlns:a16="http://schemas.microsoft.com/office/drawing/2014/main" id="{A88A8224-06EB-407F-9E16-E3CB48FCDC7E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ローチャート: 手操作入力 8">
                  <a:extLst>
                    <a:ext uri="{FF2B5EF4-FFF2-40B4-BE49-F238E27FC236}">
                      <a16:creationId xmlns:a16="http://schemas.microsoft.com/office/drawing/2014/main" id="{6623BDEE-8574-41CF-ACB3-F28F778BCAC1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四角形: 角を丸くする 946">
                  <a:extLst>
                    <a:ext uri="{FF2B5EF4-FFF2-40B4-BE49-F238E27FC236}">
                      <a16:creationId xmlns:a16="http://schemas.microsoft.com/office/drawing/2014/main" id="{257FD761-F05D-4457-92D4-ADF1A2832DC3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3E6E0026-04B2-4EB7-A0CA-D9EA927B8F5C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8534D4E7-B4BA-48B0-8811-3E2CDA900B7F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四角形: 上の 2 つの角を丸める 949">
                  <a:extLst>
                    <a:ext uri="{FF2B5EF4-FFF2-40B4-BE49-F238E27FC236}">
                      <a16:creationId xmlns:a16="http://schemas.microsoft.com/office/drawing/2014/main" id="{E29400DC-2917-4417-9F7B-C9E800B869BC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四角形: 角を丸くする 950">
                  <a:extLst>
                    <a:ext uri="{FF2B5EF4-FFF2-40B4-BE49-F238E27FC236}">
                      <a16:creationId xmlns:a16="http://schemas.microsoft.com/office/drawing/2014/main" id="{D0BF0D19-F5F4-4123-9A34-3CBD28B80C17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7" name="テキスト ボックス 936">
                <a:extLst>
                  <a:ext uri="{FF2B5EF4-FFF2-40B4-BE49-F238E27FC236}">
                    <a16:creationId xmlns:a16="http://schemas.microsoft.com/office/drawing/2014/main" id="{E5397625-3093-4BED-BE76-F345FA1E2B75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４</a:t>
                </a:r>
              </a:p>
            </p:txBody>
          </p: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238DB75D-90F9-48E2-B268-CC9FBCA68C5F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933" name="直角三角形 932">
                <a:extLst>
                  <a:ext uri="{FF2B5EF4-FFF2-40B4-BE49-F238E27FC236}">
                    <a16:creationId xmlns:a16="http://schemas.microsoft.com/office/drawing/2014/main" id="{24E96BBC-55D5-471B-B1EE-5F01D9E5272E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直角三角形 933">
                <a:extLst>
                  <a:ext uri="{FF2B5EF4-FFF2-40B4-BE49-F238E27FC236}">
                    <a16:creationId xmlns:a16="http://schemas.microsoft.com/office/drawing/2014/main" id="{4CA1DBC8-D865-451B-B598-3D3FCF71B4E2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7DAD07F4-1A18-41E2-9FD0-66247778482C}"/>
              </a:ext>
            </a:extLst>
          </p:cNvPr>
          <p:cNvGrpSpPr/>
          <p:nvPr/>
        </p:nvGrpSpPr>
        <p:grpSpPr>
          <a:xfrm>
            <a:off x="3980129" y="1771905"/>
            <a:ext cx="1743636" cy="632396"/>
            <a:chOff x="712204" y="5211055"/>
            <a:chExt cx="2488499" cy="902549"/>
          </a:xfrm>
        </p:grpSpPr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36291874-EA62-4759-87C0-770AEF7DCFC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88990DDA-11D0-4F8A-8AD7-12AFB167F857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DE756856-94FB-4592-8A3B-78BABE4B6BDA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A1598FDF-430F-4547-A81E-9BBF85C17767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17F2A91E-B1FE-4603-B0DF-5D691AB89B86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C32185DB-C931-414E-8D27-45D9BD4269B6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四角形: 上の 2 つの角を丸める 927">
                  <a:extLst>
                    <a:ext uri="{FF2B5EF4-FFF2-40B4-BE49-F238E27FC236}">
                      <a16:creationId xmlns:a16="http://schemas.microsoft.com/office/drawing/2014/main" id="{6D75F94C-C21C-4188-A972-371E3C631ACF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D2587FF6-A2BD-41B2-95C9-40527AB40AB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488BF5F0-CBB0-4B57-A0AE-A06E43E2770E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425A9F4B-5F75-43BB-BF7D-B7DAA2411EF7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D855F775-BC6F-43AE-8FF3-DBC0B6333650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FAAB5C8F-13C3-49E4-BB91-E8D621D561A9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CE067097-630C-4152-AD46-DB758CA80D52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925" name="二等辺三角形 924">
                    <a:extLst>
                      <a:ext uri="{FF2B5EF4-FFF2-40B4-BE49-F238E27FC236}">
                        <a16:creationId xmlns:a16="http://schemas.microsoft.com/office/drawing/2014/main" id="{C6B7E8C3-D1D1-4728-BC96-FD6ACC762F7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四角形: 上の 2 つの角を丸める 925">
                    <a:extLst>
                      <a:ext uri="{FF2B5EF4-FFF2-40B4-BE49-F238E27FC236}">
                        <a16:creationId xmlns:a16="http://schemas.microsoft.com/office/drawing/2014/main" id="{515CE7E2-7810-4263-AAAC-0669513A0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6" name="台形 915">
                  <a:extLst>
                    <a:ext uri="{FF2B5EF4-FFF2-40B4-BE49-F238E27FC236}">
                      <a16:creationId xmlns:a16="http://schemas.microsoft.com/office/drawing/2014/main" id="{86E3411B-F6CA-4FAC-ACCA-26BFFB0B4D4B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上の 2 つの角を丸める 916">
                  <a:extLst>
                    <a:ext uri="{FF2B5EF4-FFF2-40B4-BE49-F238E27FC236}">
                      <a16:creationId xmlns:a16="http://schemas.microsoft.com/office/drawing/2014/main" id="{68028F8C-4EFD-4FC9-8E6E-A8AEA733F4FB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10E073F8-C13D-44E7-A9D1-215ED571D72D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ローチャート: 手操作入力 8">
                  <a:extLst>
                    <a:ext uri="{FF2B5EF4-FFF2-40B4-BE49-F238E27FC236}">
                      <a16:creationId xmlns:a16="http://schemas.microsoft.com/office/drawing/2014/main" id="{9A61BA54-2F82-47CD-85B5-87FECAEF6B2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四角形: 角を丸くする 919">
                  <a:extLst>
                    <a:ext uri="{FF2B5EF4-FFF2-40B4-BE49-F238E27FC236}">
                      <a16:creationId xmlns:a16="http://schemas.microsoft.com/office/drawing/2014/main" id="{0312FFBE-DC37-4A3F-9432-4FC6BDD35AD4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四角形: 角を丸くする 920">
                  <a:extLst>
                    <a:ext uri="{FF2B5EF4-FFF2-40B4-BE49-F238E27FC236}">
                      <a16:creationId xmlns:a16="http://schemas.microsoft.com/office/drawing/2014/main" id="{85354F53-B1D3-4729-ACFB-C7D5B41B72CB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四角形: 角を丸くする 921">
                  <a:extLst>
                    <a:ext uri="{FF2B5EF4-FFF2-40B4-BE49-F238E27FC236}">
                      <a16:creationId xmlns:a16="http://schemas.microsoft.com/office/drawing/2014/main" id="{29F0D248-82E1-4C68-BA7F-FFB5DF6742C9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四角形: 上の 2 つの角を丸める 922">
                  <a:extLst>
                    <a:ext uri="{FF2B5EF4-FFF2-40B4-BE49-F238E27FC236}">
                      <a16:creationId xmlns:a16="http://schemas.microsoft.com/office/drawing/2014/main" id="{7406311B-4C84-4DEE-A0F7-08792AFEF636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四角形: 角を丸くする 923">
                  <a:extLst>
                    <a:ext uri="{FF2B5EF4-FFF2-40B4-BE49-F238E27FC236}">
                      <a16:creationId xmlns:a16="http://schemas.microsoft.com/office/drawing/2014/main" id="{110D9A54-F01A-4924-B385-C542B79C501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0" name="テキスト ボックス 909">
                <a:extLst>
                  <a:ext uri="{FF2B5EF4-FFF2-40B4-BE49-F238E27FC236}">
                    <a16:creationId xmlns:a16="http://schemas.microsoft.com/office/drawing/2014/main" id="{D460AA26-23E7-4923-8798-653B697066B9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４</a:t>
                </a:r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4537DF5C-AF71-4550-BFE0-4821FD2019C9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905" name="直角三角形 904">
                <a:extLst>
                  <a:ext uri="{FF2B5EF4-FFF2-40B4-BE49-F238E27FC236}">
                    <a16:creationId xmlns:a16="http://schemas.microsoft.com/office/drawing/2014/main" id="{6F7EF440-2A3E-454A-9443-56D9505ABA1C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直角三角形 905">
                <a:extLst>
                  <a:ext uri="{FF2B5EF4-FFF2-40B4-BE49-F238E27FC236}">
                    <a16:creationId xmlns:a16="http://schemas.microsoft.com/office/drawing/2014/main" id="{53F53906-0E35-4956-B767-7177EEE2B7E8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5" name="グループ化 854">
            <a:extLst>
              <a:ext uri="{FF2B5EF4-FFF2-40B4-BE49-F238E27FC236}">
                <a16:creationId xmlns:a16="http://schemas.microsoft.com/office/drawing/2014/main" id="{C6CCA2BB-9D85-46BA-B73B-79CF2D91E594}"/>
              </a:ext>
            </a:extLst>
          </p:cNvPr>
          <p:cNvGrpSpPr/>
          <p:nvPr/>
        </p:nvGrpSpPr>
        <p:grpSpPr>
          <a:xfrm>
            <a:off x="7874019" y="1178750"/>
            <a:ext cx="1653513" cy="1237759"/>
            <a:chOff x="6168124" y="4272438"/>
            <a:chExt cx="2359876" cy="1766516"/>
          </a:xfrm>
        </p:grpSpPr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4453A95C-9345-4A91-BC9A-D088098C3457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901" name="二等辺三角形 900">
                <a:extLst>
                  <a:ext uri="{FF2B5EF4-FFF2-40B4-BE49-F238E27FC236}">
                    <a16:creationId xmlns:a16="http://schemas.microsoft.com/office/drawing/2014/main" id="{2BB4A709-0100-4CDF-8E2F-26140F5FC5F4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BD247332-FB31-4F1A-8E52-AEC7E27F3964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AADDF5C1-8DBF-4936-9225-90BB99E072F3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437EF161-8B36-4E0A-AD68-0B287A114820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BE23CCFE-C113-4BAB-9413-540DC26C99EE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6" name="四角形: 角を丸くする 875">
                  <a:extLst>
                    <a:ext uri="{FF2B5EF4-FFF2-40B4-BE49-F238E27FC236}">
                      <a16:creationId xmlns:a16="http://schemas.microsoft.com/office/drawing/2014/main" id="{B459C75F-407C-4C09-B3FC-46472C4DBB3C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7" name="グループ化 876">
                  <a:extLst>
                    <a:ext uri="{FF2B5EF4-FFF2-40B4-BE49-F238E27FC236}">
                      <a16:creationId xmlns:a16="http://schemas.microsoft.com/office/drawing/2014/main" id="{32601499-1BF1-4FFB-B84D-D0BFE4F1DAB3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893" name="グループ化 892">
                    <a:extLst>
                      <a:ext uri="{FF2B5EF4-FFF2-40B4-BE49-F238E27FC236}">
                        <a16:creationId xmlns:a16="http://schemas.microsoft.com/office/drawing/2014/main" id="{DFADD3EF-210B-4493-B82C-6E807488CCB8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895" name="フリーフォーム 661">
                      <a:extLst>
                        <a:ext uri="{FF2B5EF4-FFF2-40B4-BE49-F238E27FC236}">
                          <a16:creationId xmlns:a16="http://schemas.microsoft.com/office/drawing/2014/main" id="{FAD71B19-B7DF-41B9-81DA-5712DA5ABD5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6" name="角丸四角形 665">
                      <a:extLst>
                        <a:ext uri="{FF2B5EF4-FFF2-40B4-BE49-F238E27FC236}">
                          <a16:creationId xmlns:a16="http://schemas.microsoft.com/office/drawing/2014/main" id="{A760DA1C-C51E-47A1-B508-2E0CFBBCFE2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7" name="角丸四角形 666">
                      <a:extLst>
                        <a:ext uri="{FF2B5EF4-FFF2-40B4-BE49-F238E27FC236}">
                          <a16:creationId xmlns:a16="http://schemas.microsoft.com/office/drawing/2014/main" id="{81F3D8B7-D920-4E59-A473-9626BF028CA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8" name="角丸四角形 667">
                      <a:extLst>
                        <a:ext uri="{FF2B5EF4-FFF2-40B4-BE49-F238E27FC236}">
                          <a16:creationId xmlns:a16="http://schemas.microsoft.com/office/drawing/2014/main" id="{0BF81E00-AB60-4C44-8356-2E81BE2F928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9" name="角丸四角形 668">
                      <a:extLst>
                        <a:ext uri="{FF2B5EF4-FFF2-40B4-BE49-F238E27FC236}">
                          <a16:creationId xmlns:a16="http://schemas.microsoft.com/office/drawing/2014/main" id="{8266BF50-D6A9-4F09-A0BD-4E727E0CAFB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0" name="角丸四角形 669">
                      <a:extLst>
                        <a:ext uri="{FF2B5EF4-FFF2-40B4-BE49-F238E27FC236}">
                          <a16:creationId xmlns:a16="http://schemas.microsoft.com/office/drawing/2014/main" id="{2B3C183A-346B-4978-8288-98449C895E0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94" name="フリーフォーム: 図形 893">
                    <a:extLst>
                      <a:ext uri="{FF2B5EF4-FFF2-40B4-BE49-F238E27FC236}">
                        <a16:creationId xmlns:a16="http://schemas.microsoft.com/office/drawing/2014/main" id="{A152340D-1806-47F7-922B-7BBE248071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6589E5A3-E198-436C-A94E-73F30E465793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D6A4BEB6-4859-4013-A80C-D691B6C436C4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887" name="フリーフォーム 661">
                      <a:extLst>
                        <a:ext uri="{FF2B5EF4-FFF2-40B4-BE49-F238E27FC236}">
                          <a16:creationId xmlns:a16="http://schemas.microsoft.com/office/drawing/2014/main" id="{A4DEE203-DCD8-41EA-A4A7-FCFD2226FE0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8" name="角丸四角形 665">
                      <a:extLst>
                        <a:ext uri="{FF2B5EF4-FFF2-40B4-BE49-F238E27FC236}">
                          <a16:creationId xmlns:a16="http://schemas.microsoft.com/office/drawing/2014/main" id="{506CA425-A58E-4DD8-BD2D-93BA537F6C4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9" name="角丸四角形 666">
                      <a:extLst>
                        <a:ext uri="{FF2B5EF4-FFF2-40B4-BE49-F238E27FC236}">
                          <a16:creationId xmlns:a16="http://schemas.microsoft.com/office/drawing/2014/main" id="{9BA52ED8-7054-4650-A1B2-6D2C8A2B048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0" name="角丸四角形 667">
                      <a:extLst>
                        <a:ext uri="{FF2B5EF4-FFF2-40B4-BE49-F238E27FC236}">
                          <a16:creationId xmlns:a16="http://schemas.microsoft.com/office/drawing/2014/main" id="{152F8A25-7A08-4C37-B9B0-72AC9C2E29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1" name="角丸四角形 668">
                      <a:extLst>
                        <a:ext uri="{FF2B5EF4-FFF2-40B4-BE49-F238E27FC236}">
                          <a16:creationId xmlns:a16="http://schemas.microsoft.com/office/drawing/2014/main" id="{A9370996-9D69-4906-902C-6624A9A59CC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2" name="角丸四角形 669">
                      <a:extLst>
                        <a:ext uri="{FF2B5EF4-FFF2-40B4-BE49-F238E27FC236}">
                          <a16:creationId xmlns:a16="http://schemas.microsoft.com/office/drawing/2014/main" id="{7613A8A0-1A3F-4C82-8CB8-F65D93869138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C0E8D85D-48F7-474F-8BCB-C4B3A2DA48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E83AA8AF-8515-49C9-A956-FE614DEA96C2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882" name="四角形: 角を丸くする 881">
                    <a:extLst>
                      <a:ext uri="{FF2B5EF4-FFF2-40B4-BE49-F238E27FC236}">
                        <a16:creationId xmlns:a16="http://schemas.microsoft.com/office/drawing/2014/main" id="{FB539502-7865-4B6D-9D5D-81290A557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24F11BF2-64B9-46F1-9A19-1FD2A36D3B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145C9FD5-5B81-4120-AB02-3D0F62090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DAEF717B-8445-4E3F-AFA3-39B95F9905F1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四角形: 上の 2 つの角を丸める 880">
                  <a:extLst>
                    <a:ext uri="{FF2B5EF4-FFF2-40B4-BE49-F238E27FC236}">
                      <a16:creationId xmlns:a16="http://schemas.microsoft.com/office/drawing/2014/main" id="{DCB81710-63C7-452B-82CD-642C963085C7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65CD5D83-6862-4500-A72A-51495B3F5936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F5BB8495-88D6-4DEE-BB1D-BBF723F9BF2A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862" name="四角形: 角を丸くする 861">
                    <a:extLst>
                      <a:ext uri="{FF2B5EF4-FFF2-40B4-BE49-F238E27FC236}">
                        <a16:creationId xmlns:a16="http://schemas.microsoft.com/office/drawing/2014/main" id="{E99B8756-9C00-468D-9651-959171FEF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四角形: 角を丸くする 862">
                    <a:extLst>
                      <a:ext uri="{FF2B5EF4-FFF2-40B4-BE49-F238E27FC236}">
                        <a16:creationId xmlns:a16="http://schemas.microsoft.com/office/drawing/2014/main" id="{C07E47CB-8BD0-4AE0-B912-2A1CB67083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4" name="四角形: 角を丸くする 863">
                    <a:extLst>
                      <a:ext uri="{FF2B5EF4-FFF2-40B4-BE49-F238E27FC236}">
                        <a16:creationId xmlns:a16="http://schemas.microsoft.com/office/drawing/2014/main" id="{0F871E37-F613-4062-9942-2A0978B18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1B3ED709-B613-4EBB-80D0-9AF0714541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66" name="台形 865">
                    <a:extLst>
                      <a:ext uri="{FF2B5EF4-FFF2-40B4-BE49-F238E27FC236}">
                        <a16:creationId xmlns:a16="http://schemas.microsoft.com/office/drawing/2014/main" id="{C1F214E7-FFA5-4D5D-A020-9372AF81525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四角形: 上の 2 つの角を丸める 866">
                    <a:extLst>
                      <a:ext uri="{FF2B5EF4-FFF2-40B4-BE49-F238E27FC236}">
                        <a16:creationId xmlns:a16="http://schemas.microsoft.com/office/drawing/2014/main" id="{2101D691-7BA9-4C77-BCA5-33F933D3B82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四角形: 角を丸くする 867">
                    <a:extLst>
                      <a:ext uri="{FF2B5EF4-FFF2-40B4-BE49-F238E27FC236}">
                        <a16:creationId xmlns:a16="http://schemas.microsoft.com/office/drawing/2014/main" id="{838FD382-405D-4E0A-8384-E4CB90A1D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フローチャート: 手操作入力 8">
                    <a:extLst>
                      <a:ext uri="{FF2B5EF4-FFF2-40B4-BE49-F238E27FC236}">
                        <a16:creationId xmlns:a16="http://schemas.microsoft.com/office/drawing/2014/main" id="{FE7CA07E-DE0A-49E5-87A4-D400F464FD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四角形: 角を丸くする 869">
                    <a:extLst>
                      <a:ext uri="{FF2B5EF4-FFF2-40B4-BE49-F238E27FC236}">
                        <a16:creationId xmlns:a16="http://schemas.microsoft.com/office/drawing/2014/main" id="{26089DD6-861F-478F-ABB5-10AA3FA6F1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四角形: 角を丸くする 870">
                    <a:extLst>
                      <a:ext uri="{FF2B5EF4-FFF2-40B4-BE49-F238E27FC236}">
                        <a16:creationId xmlns:a16="http://schemas.microsoft.com/office/drawing/2014/main" id="{0E972402-E538-4671-9622-23814C654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四角形: 角を丸くする 871">
                    <a:extLst>
                      <a:ext uri="{FF2B5EF4-FFF2-40B4-BE49-F238E27FC236}">
                        <a16:creationId xmlns:a16="http://schemas.microsoft.com/office/drawing/2014/main" id="{F7F35A81-532F-4037-9942-175347190D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四角形: 上の 2 つの角を丸める 872">
                    <a:extLst>
                      <a:ext uri="{FF2B5EF4-FFF2-40B4-BE49-F238E27FC236}">
                        <a16:creationId xmlns:a16="http://schemas.microsoft.com/office/drawing/2014/main" id="{8C9D8B8A-C337-4B73-8878-F49D7206C6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四角形: 角を丸くする 873">
                    <a:extLst>
                      <a:ext uri="{FF2B5EF4-FFF2-40B4-BE49-F238E27FC236}">
                        <a16:creationId xmlns:a16="http://schemas.microsoft.com/office/drawing/2014/main" id="{C5528F98-D276-4467-B540-BB3485B650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1" name="テキスト ボックス 860">
                  <a:extLst>
                    <a:ext uri="{FF2B5EF4-FFF2-40B4-BE49-F238E27FC236}">
                      <a16:creationId xmlns:a16="http://schemas.microsoft.com/office/drawing/2014/main" id="{D50DD62B-ED67-4347-84CD-D0FCE354643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４</a:t>
                  </a:r>
                </a:p>
              </p:txBody>
            </p:sp>
          </p:grp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818FC2B6-53D2-4FB0-A2EF-5D9AFBFB4E55}"/>
              </a:ext>
            </a:extLst>
          </p:cNvPr>
          <p:cNvGrpSpPr/>
          <p:nvPr/>
        </p:nvGrpSpPr>
        <p:grpSpPr>
          <a:xfrm>
            <a:off x="5948040" y="3433635"/>
            <a:ext cx="1653514" cy="937741"/>
            <a:chOff x="3661145" y="3407051"/>
            <a:chExt cx="2359876" cy="1338333"/>
          </a:xfrm>
        </p:grpSpPr>
        <p:sp>
          <p:nvSpPr>
            <p:cNvPr id="1158" name="テキスト ボックス 1157">
              <a:extLst>
                <a:ext uri="{FF2B5EF4-FFF2-40B4-BE49-F238E27FC236}">
                  <a16:creationId xmlns:a16="http://schemas.microsoft.com/office/drawing/2014/main" id="{C226F692-B89E-4C34-8C6B-23C2238FF66D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CA01391D-6239-4FC2-B8A8-C52FAE5F12A8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A0287845-6E38-419B-89FF-2006F46CF492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四角形: 上の 2 つの角を丸める 1178">
                <a:extLst>
                  <a:ext uri="{FF2B5EF4-FFF2-40B4-BE49-F238E27FC236}">
                    <a16:creationId xmlns:a16="http://schemas.microsoft.com/office/drawing/2014/main" id="{E0A83D1D-3E4F-4931-983F-48011315A06D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四角形: 上の 2 つの角を丸める 1179">
                <a:extLst>
                  <a:ext uri="{FF2B5EF4-FFF2-40B4-BE49-F238E27FC236}">
                    <a16:creationId xmlns:a16="http://schemas.microsoft.com/office/drawing/2014/main" id="{8EAA2E10-7A98-4553-8140-FCBC0904BA5C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四角形: 角を丸くする 1180">
                <a:extLst>
                  <a:ext uri="{FF2B5EF4-FFF2-40B4-BE49-F238E27FC236}">
                    <a16:creationId xmlns:a16="http://schemas.microsoft.com/office/drawing/2014/main" id="{39E9A1A1-FB20-402F-ADEC-C3325B755CEA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四角形: 角を丸くする 1181">
                <a:extLst>
                  <a:ext uri="{FF2B5EF4-FFF2-40B4-BE49-F238E27FC236}">
                    <a16:creationId xmlns:a16="http://schemas.microsoft.com/office/drawing/2014/main" id="{CA456981-72A2-4D7F-8D97-13572DFDC0A8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四角形: 上の 2 つの角を丸める 1182">
                <a:extLst>
                  <a:ext uri="{FF2B5EF4-FFF2-40B4-BE49-F238E27FC236}">
                    <a16:creationId xmlns:a16="http://schemas.microsoft.com/office/drawing/2014/main" id="{97AFEC3A-82F0-47A7-B4DC-BD1EAB7680D1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四角形: 上の 2 つの角を丸める 1183">
                <a:extLst>
                  <a:ext uri="{FF2B5EF4-FFF2-40B4-BE49-F238E27FC236}">
                    <a16:creationId xmlns:a16="http://schemas.microsoft.com/office/drawing/2014/main" id="{8D5CC744-9835-450C-8DFF-612BF2677F6C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四角形: 角を丸くする 1184">
                <a:extLst>
                  <a:ext uri="{FF2B5EF4-FFF2-40B4-BE49-F238E27FC236}">
                    <a16:creationId xmlns:a16="http://schemas.microsoft.com/office/drawing/2014/main" id="{954608AE-5085-410F-8722-D7698A95BFA6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41896A17-1E82-4635-A5ED-6B85169A72C8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0CE9EFDC-30B7-4768-B1A5-0EFF145A94FF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四角形: 角を丸くする 1187">
                <a:extLst>
                  <a:ext uri="{FF2B5EF4-FFF2-40B4-BE49-F238E27FC236}">
                    <a16:creationId xmlns:a16="http://schemas.microsoft.com/office/drawing/2014/main" id="{255B0F4B-3469-4EBB-B36B-8B2451EC4B7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9" name="四角形: 角を丸くする 1188">
                <a:extLst>
                  <a:ext uri="{FF2B5EF4-FFF2-40B4-BE49-F238E27FC236}">
                    <a16:creationId xmlns:a16="http://schemas.microsoft.com/office/drawing/2014/main" id="{2524D7F5-FA05-40FF-AA3A-955BBAA63471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F1413779-D2D6-42AB-905A-770AA1F458DF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6BF25FD3-F887-4A40-95A3-BD82E504EE75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四角形: 角を丸くする 1162">
                <a:extLst>
                  <a:ext uri="{FF2B5EF4-FFF2-40B4-BE49-F238E27FC236}">
                    <a16:creationId xmlns:a16="http://schemas.microsoft.com/office/drawing/2014/main" id="{681C57CD-1361-48FB-81FB-F1A1B9420252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D9C3C9CA-7A9D-488E-B0ED-F9269C039594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19B9924-6F12-4D1D-8A8F-FB1FDEBD2472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8CB034DE-DBCF-48DE-A8B6-33D264984E2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176" name="二等辺三角形 1175">
                  <a:extLst>
                    <a:ext uri="{FF2B5EF4-FFF2-40B4-BE49-F238E27FC236}">
                      <a16:creationId xmlns:a16="http://schemas.microsoft.com/office/drawing/2014/main" id="{2320D51E-AAF7-4696-920F-76095DCEC4D5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四角形: 上の 2 つの角を丸める 1176">
                  <a:extLst>
                    <a:ext uri="{FF2B5EF4-FFF2-40B4-BE49-F238E27FC236}">
                      <a16:creationId xmlns:a16="http://schemas.microsoft.com/office/drawing/2014/main" id="{62567E59-6752-4663-9960-89E680698F72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7" name="台形 1166">
                <a:extLst>
                  <a:ext uri="{FF2B5EF4-FFF2-40B4-BE49-F238E27FC236}">
                    <a16:creationId xmlns:a16="http://schemas.microsoft.com/office/drawing/2014/main" id="{748ABC71-8758-487B-B1DF-32B03560AC4D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四角形: 上の 2 つの角を丸める 1167">
                <a:extLst>
                  <a:ext uri="{FF2B5EF4-FFF2-40B4-BE49-F238E27FC236}">
                    <a16:creationId xmlns:a16="http://schemas.microsoft.com/office/drawing/2014/main" id="{2FE03164-3608-47BF-B77B-A59D9132CF11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四角形: 角を丸くする 1168">
                <a:extLst>
                  <a:ext uri="{FF2B5EF4-FFF2-40B4-BE49-F238E27FC236}">
                    <a16:creationId xmlns:a16="http://schemas.microsoft.com/office/drawing/2014/main" id="{C5EB1C6B-50BC-4011-8800-5891F67FB064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ローチャート: 手操作入力 8">
                <a:extLst>
                  <a:ext uri="{FF2B5EF4-FFF2-40B4-BE49-F238E27FC236}">
                    <a16:creationId xmlns:a16="http://schemas.microsoft.com/office/drawing/2014/main" id="{10E5D842-41A1-4584-9015-7CD43CB6F8F6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四角形: 角を丸くする 1170">
                <a:extLst>
                  <a:ext uri="{FF2B5EF4-FFF2-40B4-BE49-F238E27FC236}">
                    <a16:creationId xmlns:a16="http://schemas.microsoft.com/office/drawing/2014/main" id="{FE0A80F5-ED5F-4F5F-8021-84EAC9FEFC2B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四角形: 角を丸くする 1171">
                <a:extLst>
                  <a:ext uri="{FF2B5EF4-FFF2-40B4-BE49-F238E27FC236}">
                    <a16:creationId xmlns:a16="http://schemas.microsoft.com/office/drawing/2014/main" id="{7A7E64F8-B895-40B3-910C-536B28F61CD1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四角形: 角を丸くする 1172">
                <a:extLst>
                  <a:ext uri="{FF2B5EF4-FFF2-40B4-BE49-F238E27FC236}">
                    <a16:creationId xmlns:a16="http://schemas.microsoft.com/office/drawing/2014/main" id="{71717002-0D40-48C4-B26B-82C26A859F6A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07AAE873-BE45-434D-8613-C9AC15E18D74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四角形: 角を丸くする 1174">
                <a:extLst>
                  <a:ext uri="{FF2B5EF4-FFF2-40B4-BE49-F238E27FC236}">
                    <a16:creationId xmlns:a16="http://schemas.microsoft.com/office/drawing/2014/main" id="{F18831F4-3D58-41D8-B782-8A7EF717DE84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1" name="テキスト ボックス 1160">
              <a:extLst>
                <a:ext uri="{FF2B5EF4-FFF2-40B4-BE49-F238E27FC236}">
                  <a16:creationId xmlns:a16="http://schemas.microsoft.com/office/drawing/2014/main" id="{2EE9388E-CE69-4A06-BA2B-9659305F7EAB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５</a:t>
              </a:r>
            </a:p>
          </p:txBody>
        </p:sp>
      </p:grpSp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0C5E3A6B-5C2D-47C3-BCD7-60EDB9CAF098}"/>
              </a:ext>
            </a:extLst>
          </p:cNvPr>
          <p:cNvGrpSpPr/>
          <p:nvPr/>
        </p:nvGrpSpPr>
        <p:grpSpPr>
          <a:xfrm>
            <a:off x="404752" y="3580685"/>
            <a:ext cx="1653514" cy="791234"/>
            <a:chOff x="3577324" y="4909714"/>
            <a:chExt cx="2359876" cy="1129240"/>
          </a:xfrm>
        </p:grpSpPr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FCAC8FC6-B3B9-49D3-BFD7-C350C4DD3218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A8E86925-1EE9-40FA-9B3E-1937FA3A2E8D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F3ED7C72-6408-4933-A34F-93EF1753C46B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7C95ED3B-4B0F-4E8E-82F1-AFC43B51E05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FEAB163E-39E7-43B9-BAD8-1C4040309A38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四角形: 上の 2 つの角を丸める 1153">
                <a:extLst>
                  <a:ext uri="{FF2B5EF4-FFF2-40B4-BE49-F238E27FC236}">
                    <a16:creationId xmlns:a16="http://schemas.microsoft.com/office/drawing/2014/main" id="{AEBF79E5-C9E0-4A66-BB5E-75D8EE8B6C31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四角形: 上の 2 つの角を丸める 1154">
                <a:extLst>
                  <a:ext uri="{FF2B5EF4-FFF2-40B4-BE49-F238E27FC236}">
                    <a16:creationId xmlns:a16="http://schemas.microsoft.com/office/drawing/2014/main" id="{44C944E4-AE77-46E6-8AC4-772E6C7263B1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0BF0AF2A-7335-461B-A8F5-BDAA4C5777D1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1136" name="四角形: 角を丸くする 1135">
                <a:extLst>
                  <a:ext uri="{FF2B5EF4-FFF2-40B4-BE49-F238E27FC236}">
                    <a16:creationId xmlns:a16="http://schemas.microsoft.com/office/drawing/2014/main" id="{03B34C7A-4998-410A-A3E4-B1B1BC7E4B92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四角形: 角を丸くする 1136">
                <a:extLst>
                  <a:ext uri="{FF2B5EF4-FFF2-40B4-BE49-F238E27FC236}">
                    <a16:creationId xmlns:a16="http://schemas.microsoft.com/office/drawing/2014/main" id="{924AA4E7-FF80-47F0-A922-28CFB2C364E6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四角形: 角を丸くする 1137">
                <a:extLst>
                  <a:ext uri="{FF2B5EF4-FFF2-40B4-BE49-F238E27FC236}">
                    <a16:creationId xmlns:a16="http://schemas.microsoft.com/office/drawing/2014/main" id="{CFCAA29D-02E2-4AD2-ADA2-6B2F0E848394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4263174B-1FA8-48E0-8282-D7565781A464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6F6E6285-EDC3-4D2B-AD6F-42641A2F7B01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150" name="二等辺三角形 1149">
                  <a:extLst>
                    <a:ext uri="{FF2B5EF4-FFF2-40B4-BE49-F238E27FC236}">
                      <a16:creationId xmlns:a16="http://schemas.microsoft.com/office/drawing/2014/main" id="{0FDEBC55-C0B5-46D8-A4BC-D5B04220FF41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四角形: 上の 2 つの角を丸める 1150">
                  <a:extLst>
                    <a:ext uri="{FF2B5EF4-FFF2-40B4-BE49-F238E27FC236}">
                      <a16:creationId xmlns:a16="http://schemas.microsoft.com/office/drawing/2014/main" id="{7D0AAE51-A5AA-49D1-B9DF-5609EB660913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1" name="台形 1140">
                <a:extLst>
                  <a:ext uri="{FF2B5EF4-FFF2-40B4-BE49-F238E27FC236}">
                    <a16:creationId xmlns:a16="http://schemas.microsoft.com/office/drawing/2014/main" id="{660379F2-0F22-4CEC-A51D-EF0AB8624F55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四角形: 上の 2 つの角を丸める 1141">
                <a:extLst>
                  <a:ext uri="{FF2B5EF4-FFF2-40B4-BE49-F238E27FC236}">
                    <a16:creationId xmlns:a16="http://schemas.microsoft.com/office/drawing/2014/main" id="{EAB4620D-1783-4F31-815D-5B9A2FD63616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四角形: 角を丸くする 1142">
                <a:extLst>
                  <a:ext uri="{FF2B5EF4-FFF2-40B4-BE49-F238E27FC236}">
                    <a16:creationId xmlns:a16="http://schemas.microsoft.com/office/drawing/2014/main" id="{48EC8DC2-D3DF-4E51-B598-773771C49BCD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ローチャート: 手操作入力 8">
                <a:extLst>
                  <a:ext uri="{FF2B5EF4-FFF2-40B4-BE49-F238E27FC236}">
                    <a16:creationId xmlns:a16="http://schemas.microsoft.com/office/drawing/2014/main" id="{78F5AA51-B861-4D86-A854-E35BF940E594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四角形: 角を丸くする 1144">
                <a:extLst>
                  <a:ext uri="{FF2B5EF4-FFF2-40B4-BE49-F238E27FC236}">
                    <a16:creationId xmlns:a16="http://schemas.microsoft.com/office/drawing/2014/main" id="{B43EDB7B-0806-4CA7-8451-0DE124D5FC7A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四角形: 角を丸くする 1145">
                <a:extLst>
                  <a:ext uri="{FF2B5EF4-FFF2-40B4-BE49-F238E27FC236}">
                    <a16:creationId xmlns:a16="http://schemas.microsoft.com/office/drawing/2014/main" id="{0E1CEE2D-78AD-4940-A428-C5C909029C3B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四角形: 角を丸くする 1146">
                <a:extLst>
                  <a:ext uri="{FF2B5EF4-FFF2-40B4-BE49-F238E27FC236}">
                    <a16:creationId xmlns:a16="http://schemas.microsoft.com/office/drawing/2014/main" id="{A0CA9162-FE30-4AED-A957-EF51D8677719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四角形: 上の 2 つの角を丸める 1147">
                <a:extLst>
                  <a:ext uri="{FF2B5EF4-FFF2-40B4-BE49-F238E27FC236}">
                    <a16:creationId xmlns:a16="http://schemas.microsoft.com/office/drawing/2014/main" id="{CBEDF43C-0210-497C-B6C6-47F6B65C51EC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四角形: 角を丸くする 1148">
                <a:extLst>
                  <a:ext uri="{FF2B5EF4-FFF2-40B4-BE49-F238E27FC236}">
                    <a16:creationId xmlns:a16="http://schemas.microsoft.com/office/drawing/2014/main" id="{94854BD9-E468-463C-9E08-1C7432D2866A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5" name="テキスト ボックス 1134">
              <a:extLst>
                <a:ext uri="{FF2B5EF4-FFF2-40B4-BE49-F238E27FC236}">
                  <a16:creationId xmlns:a16="http://schemas.microsoft.com/office/drawing/2014/main" id="{376C4E18-828D-4332-B366-9FE5729027CE}"/>
                </a:ext>
              </a:extLst>
            </p:cNvPr>
            <p:cNvSpPr txBox="1"/>
            <p:nvPr/>
          </p:nvSpPr>
          <p:spPr>
            <a:xfrm>
              <a:off x="5232367" y="5561641"/>
              <a:ext cx="167712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５</a:t>
              </a:r>
            </a:p>
          </p:txBody>
        </p: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B5B1D580-8A2D-4B17-97BD-31CED40D9823}"/>
              </a:ext>
            </a:extLst>
          </p:cNvPr>
          <p:cNvGrpSpPr/>
          <p:nvPr/>
        </p:nvGrpSpPr>
        <p:grpSpPr>
          <a:xfrm>
            <a:off x="2205962" y="3425768"/>
            <a:ext cx="1653514" cy="945713"/>
            <a:chOff x="712205" y="3629279"/>
            <a:chExt cx="2359876" cy="1349711"/>
          </a:xfrm>
        </p:grpSpPr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0C4E1BCB-0A7E-4BA6-829E-EBB08D81288E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EF8D9F01-1928-4603-98E4-B74F85BEA243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3016C0B1-2F78-48A5-A0F6-B3E3C7E3B6EF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四角形: 上の 2 つの角を丸める 1124">
                  <a:extLst>
                    <a:ext uri="{FF2B5EF4-FFF2-40B4-BE49-F238E27FC236}">
                      <a16:creationId xmlns:a16="http://schemas.microsoft.com/office/drawing/2014/main" id="{62861D0F-46DD-4154-A867-D5CD6B9F5E94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6" name="グループ化 1125">
                  <a:extLst>
                    <a:ext uri="{FF2B5EF4-FFF2-40B4-BE49-F238E27FC236}">
                      <a16:creationId xmlns:a16="http://schemas.microsoft.com/office/drawing/2014/main" id="{64795265-F207-4020-92BE-94552EEC1AC6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15D06BB2-0D6C-4EF2-BD11-B0C37DDDDB5E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839ADCB9-6E67-4705-A567-16DA2B5224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0F9C8226-967A-45FB-9B70-B0B59D2197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0" name="楕円 1129">
                    <a:extLst>
                      <a:ext uri="{FF2B5EF4-FFF2-40B4-BE49-F238E27FC236}">
                        <a16:creationId xmlns:a16="http://schemas.microsoft.com/office/drawing/2014/main" id="{970BF0D7-1647-4570-9C6F-11A81068BA90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41A75B0D-4896-4C56-94B3-392EAA87B50D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56EFEAB8-DB47-4CF7-9801-E3EF5227B6CC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75E13590-A5D6-4335-AA12-EFAFB1972986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108" name="四角形: 角を丸くする 1107">
                  <a:extLst>
                    <a:ext uri="{FF2B5EF4-FFF2-40B4-BE49-F238E27FC236}">
                      <a16:creationId xmlns:a16="http://schemas.microsoft.com/office/drawing/2014/main" id="{D7806F40-B9DA-4B61-AB01-088FFCF5C244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四角形: 角を丸くする 1108">
                  <a:extLst>
                    <a:ext uri="{FF2B5EF4-FFF2-40B4-BE49-F238E27FC236}">
                      <a16:creationId xmlns:a16="http://schemas.microsoft.com/office/drawing/2014/main" id="{56523A44-CDB9-4B19-856D-5131A3F2D236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四角形: 角を丸くする 1109">
                  <a:extLst>
                    <a:ext uri="{FF2B5EF4-FFF2-40B4-BE49-F238E27FC236}">
                      <a16:creationId xmlns:a16="http://schemas.microsoft.com/office/drawing/2014/main" id="{AF3BA266-2A79-4332-A1B3-5497EFD4396F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E31D5380-096E-44B3-97B7-685BEE69AA5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D45EC7D6-EB49-4D9C-8327-707423232EB7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122" name="二等辺三角形 1121">
                    <a:extLst>
                      <a:ext uri="{FF2B5EF4-FFF2-40B4-BE49-F238E27FC236}">
                        <a16:creationId xmlns:a16="http://schemas.microsoft.com/office/drawing/2014/main" id="{D611537E-A490-4844-BCED-EE15A5DF8BA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四角形: 上の 2 つの角を丸める 1122">
                    <a:extLst>
                      <a:ext uri="{FF2B5EF4-FFF2-40B4-BE49-F238E27FC236}">
                        <a16:creationId xmlns:a16="http://schemas.microsoft.com/office/drawing/2014/main" id="{6DB93306-1238-4DAA-B433-F2C23A878E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3" name="台形 1112">
                  <a:extLst>
                    <a:ext uri="{FF2B5EF4-FFF2-40B4-BE49-F238E27FC236}">
                      <a16:creationId xmlns:a16="http://schemas.microsoft.com/office/drawing/2014/main" id="{22E2A180-76A9-476D-951F-AC6191F9DA09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四角形: 上の 2 つの角を丸める 1113">
                  <a:extLst>
                    <a:ext uri="{FF2B5EF4-FFF2-40B4-BE49-F238E27FC236}">
                      <a16:creationId xmlns:a16="http://schemas.microsoft.com/office/drawing/2014/main" id="{FF026B3C-78C1-4631-8E21-B16DC11513F5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四角形: 角を丸くする 1114">
                  <a:extLst>
                    <a:ext uri="{FF2B5EF4-FFF2-40B4-BE49-F238E27FC236}">
                      <a16:creationId xmlns:a16="http://schemas.microsoft.com/office/drawing/2014/main" id="{1C5C1D7D-93CD-44CC-9063-0EBFEE181619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フローチャート: 手操作入力 8">
                  <a:extLst>
                    <a:ext uri="{FF2B5EF4-FFF2-40B4-BE49-F238E27FC236}">
                      <a16:creationId xmlns:a16="http://schemas.microsoft.com/office/drawing/2014/main" id="{6C27268E-D991-4A15-B72C-19FF8370DB03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四角形: 角を丸くする 1116">
                  <a:extLst>
                    <a:ext uri="{FF2B5EF4-FFF2-40B4-BE49-F238E27FC236}">
                      <a16:creationId xmlns:a16="http://schemas.microsoft.com/office/drawing/2014/main" id="{74EDAF4C-5F43-4D40-9780-B41894B831B7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四角形: 角を丸くする 1117">
                  <a:extLst>
                    <a:ext uri="{FF2B5EF4-FFF2-40B4-BE49-F238E27FC236}">
                      <a16:creationId xmlns:a16="http://schemas.microsoft.com/office/drawing/2014/main" id="{6540F556-A200-4CDE-8CBE-E1745AF99B2C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四角形: 角を丸くする 1118">
                  <a:extLst>
                    <a:ext uri="{FF2B5EF4-FFF2-40B4-BE49-F238E27FC236}">
                      <a16:creationId xmlns:a16="http://schemas.microsoft.com/office/drawing/2014/main" id="{BD16654F-F979-4651-B5AF-230A0EF359CC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四角形: 上の 2 つの角を丸める 1119">
                  <a:extLst>
                    <a:ext uri="{FF2B5EF4-FFF2-40B4-BE49-F238E27FC236}">
                      <a16:creationId xmlns:a16="http://schemas.microsoft.com/office/drawing/2014/main" id="{0E8878C9-8EEB-4E58-B317-850D6F0AF69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四角形: 角を丸くする 1120">
                  <a:extLst>
                    <a:ext uri="{FF2B5EF4-FFF2-40B4-BE49-F238E27FC236}">
                      <a16:creationId xmlns:a16="http://schemas.microsoft.com/office/drawing/2014/main" id="{F26CDA3C-399C-4A12-BE65-F481E65F8109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7" name="テキスト ボックス 1106">
                <a:extLst>
                  <a:ext uri="{FF2B5EF4-FFF2-40B4-BE49-F238E27FC236}">
                    <a16:creationId xmlns:a16="http://schemas.microsoft.com/office/drawing/2014/main" id="{E504465F-24B1-45F4-9411-A855C78C45AD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５</a:t>
                </a:r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5C220584-8AB6-4794-97E6-3478147D7529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1103" name="直角三角形 1102">
                <a:extLst>
                  <a:ext uri="{FF2B5EF4-FFF2-40B4-BE49-F238E27FC236}">
                    <a16:creationId xmlns:a16="http://schemas.microsoft.com/office/drawing/2014/main" id="{BA9F370C-50EC-431F-9AAC-9E3A07FF983E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直角三角形 1103">
                <a:extLst>
                  <a:ext uri="{FF2B5EF4-FFF2-40B4-BE49-F238E27FC236}">
                    <a16:creationId xmlns:a16="http://schemas.microsoft.com/office/drawing/2014/main" id="{F6DEB3D8-BB10-48C0-936B-6D11B5DAFF5E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B98B8851-BCEB-4770-8D29-363660296B36}"/>
              </a:ext>
            </a:extLst>
          </p:cNvPr>
          <p:cNvGrpSpPr/>
          <p:nvPr/>
        </p:nvGrpSpPr>
        <p:grpSpPr>
          <a:xfrm>
            <a:off x="3980129" y="3730102"/>
            <a:ext cx="1743636" cy="632396"/>
            <a:chOff x="712204" y="5211055"/>
            <a:chExt cx="2488499" cy="902549"/>
          </a:xfrm>
        </p:grpSpPr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E91F3424-E4B8-4606-9B30-0D2A64E9596B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D69EE783-116B-4EC8-8AA2-9B33B2062D35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13EFFA5A-16E4-42B8-B56B-EC0DF6F769F6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91859247-D134-4F45-92C3-628EF9526805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17EA2CA7-CD25-498E-A269-95B8594DABAC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14BFE208-58AC-45D3-A4D8-08BA683A5927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B0EC49F9-A818-4492-AC43-3D73569D45BF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675BAE2A-F31D-480D-BF84-4ECF8C7340B7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081" name="四角形: 角を丸くする 1080">
                  <a:extLst>
                    <a:ext uri="{FF2B5EF4-FFF2-40B4-BE49-F238E27FC236}">
                      <a16:creationId xmlns:a16="http://schemas.microsoft.com/office/drawing/2014/main" id="{26BA67F0-96DE-4D73-8A5A-60F5972F2581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角を丸くする 1081">
                  <a:extLst>
                    <a:ext uri="{FF2B5EF4-FFF2-40B4-BE49-F238E27FC236}">
                      <a16:creationId xmlns:a16="http://schemas.microsoft.com/office/drawing/2014/main" id="{C6D41373-3DC7-4CED-816E-FDC26BC9EAC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四角形: 角を丸くする 1082">
                  <a:extLst>
                    <a:ext uri="{FF2B5EF4-FFF2-40B4-BE49-F238E27FC236}">
                      <a16:creationId xmlns:a16="http://schemas.microsoft.com/office/drawing/2014/main" id="{5B6D2739-824F-4D75-9853-69910D9D99BA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DC65D2D2-B66E-4FB0-9275-640DE31F8719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B42E3E7A-3B5A-4A25-92B1-695518F47AF6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095" name="二等辺三角形 1094">
                    <a:extLst>
                      <a:ext uri="{FF2B5EF4-FFF2-40B4-BE49-F238E27FC236}">
                        <a16:creationId xmlns:a16="http://schemas.microsoft.com/office/drawing/2014/main" id="{44D1D86C-5AC0-42DA-A648-86CF2280CC3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四角形: 上の 2 つの角を丸める 1095">
                    <a:extLst>
                      <a:ext uri="{FF2B5EF4-FFF2-40B4-BE49-F238E27FC236}">
                        <a16:creationId xmlns:a16="http://schemas.microsoft.com/office/drawing/2014/main" id="{A2884F8C-7499-4EBD-ACD7-54EBB8775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6" name="台形 1085">
                  <a:extLst>
                    <a:ext uri="{FF2B5EF4-FFF2-40B4-BE49-F238E27FC236}">
                      <a16:creationId xmlns:a16="http://schemas.microsoft.com/office/drawing/2014/main" id="{9567E1FD-73A2-4EE6-BA35-8309F32AEEC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D705A192-35F4-4CDA-B43A-67047FD1435F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3BEE97FA-A3C5-4F85-8775-29834D60A557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ローチャート: 手操作入力 8">
                  <a:extLst>
                    <a:ext uri="{FF2B5EF4-FFF2-40B4-BE49-F238E27FC236}">
                      <a16:creationId xmlns:a16="http://schemas.microsoft.com/office/drawing/2014/main" id="{26203F60-8EBE-433F-9D64-7C5BF7A220A7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F72BCA15-00BE-453D-989C-814062159AA5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1C895612-28E2-46D6-B0FA-A2F4FED9F9BF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B92EB373-A618-4E7C-80FF-8E32137FC9E3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66C7D958-A7B8-446A-B182-54A019ECF5C4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958D2C9F-0E14-45B8-A919-09D85F64D871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0" name="テキスト ボックス 1079">
                <a:extLst>
                  <a:ext uri="{FF2B5EF4-FFF2-40B4-BE49-F238E27FC236}">
                    <a16:creationId xmlns:a16="http://schemas.microsoft.com/office/drawing/2014/main" id="{9053C636-C37E-49C0-A1DF-7D9443F2DB31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５</a:t>
                </a:r>
              </a:p>
            </p:txBody>
          </p:sp>
        </p:grp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4C631450-D165-499B-9651-995E7A765250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1075" name="直角三角形 1074">
                <a:extLst>
                  <a:ext uri="{FF2B5EF4-FFF2-40B4-BE49-F238E27FC236}">
                    <a16:creationId xmlns:a16="http://schemas.microsoft.com/office/drawing/2014/main" id="{FBEE9710-5A34-47A1-9AB8-569CDB0354C5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6" name="直角三角形 1075">
                <a:extLst>
                  <a:ext uri="{FF2B5EF4-FFF2-40B4-BE49-F238E27FC236}">
                    <a16:creationId xmlns:a16="http://schemas.microsoft.com/office/drawing/2014/main" id="{6E9DF00B-E5FB-4FBF-8C1D-A94DB69517BD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5" name="グループ化 1024">
            <a:extLst>
              <a:ext uri="{FF2B5EF4-FFF2-40B4-BE49-F238E27FC236}">
                <a16:creationId xmlns:a16="http://schemas.microsoft.com/office/drawing/2014/main" id="{F597DDD5-A4F5-49D6-AB53-9F65B619F2FD}"/>
              </a:ext>
            </a:extLst>
          </p:cNvPr>
          <p:cNvGrpSpPr/>
          <p:nvPr/>
        </p:nvGrpSpPr>
        <p:grpSpPr>
          <a:xfrm>
            <a:off x="7874019" y="3136947"/>
            <a:ext cx="1653513" cy="1237759"/>
            <a:chOff x="6168124" y="4272438"/>
            <a:chExt cx="2359876" cy="1766516"/>
          </a:xfrm>
        </p:grpSpPr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92E523DD-E3FD-4AD8-A623-4B623FD50AAB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071" name="二等辺三角形 1070">
                <a:extLst>
                  <a:ext uri="{FF2B5EF4-FFF2-40B4-BE49-F238E27FC236}">
                    <a16:creationId xmlns:a16="http://schemas.microsoft.com/office/drawing/2014/main" id="{AB94F93F-8D6F-454D-9DD7-4DE0412C7419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四角形: 上の 2 つの角を丸める 1071">
                <a:extLst>
                  <a:ext uri="{FF2B5EF4-FFF2-40B4-BE49-F238E27FC236}">
                    <a16:creationId xmlns:a16="http://schemas.microsoft.com/office/drawing/2014/main" id="{D8093247-67A6-478E-87EC-3504069E8749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F9A88D62-2E15-4172-A770-61F39C221EFD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7FFE5641-3310-4307-81EB-823CD52C0409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811B6FE9-2BB8-4CA5-94BA-300888F782B8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5E78BB97-4E5C-44C7-B329-50D8A4ACAAF6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7" name="グループ化 1046">
                  <a:extLst>
                    <a:ext uri="{FF2B5EF4-FFF2-40B4-BE49-F238E27FC236}">
                      <a16:creationId xmlns:a16="http://schemas.microsoft.com/office/drawing/2014/main" id="{F5BD974D-7B0D-4831-B389-7FB228A36587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063" name="グループ化 1062">
                    <a:extLst>
                      <a:ext uri="{FF2B5EF4-FFF2-40B4-BE49-F238E27FC236}">
                        <a16:creationId xmlns:a16="http://schemas.microsoft.com/office/drawing/2014/main" id="{B9F4CA92-643D-4230-851F-75D41629705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065" name="フリーフォーム 661">
                      <a:extLst>
                        <a:ext uri="{FF2B5EF4-FFF2-40B4-BE49-F238E27FC236}">
                          <a16:creationId xmlns:a16="http://schemas.microsoft.com/office/drawing/2014/main" id="{78037B97-44B1-4393-91D5-D10C673CB2A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6" name="角丸四角形 665">
                      <a:extLst>
                        <a:ext uri="{FF2B5EF4-FFF2-40B4-BE49-F238E27FC236}">
                          <a16:creationId xmlns:a16="http://schemas.microsoft.com/office/drawing/2014/main" id="{CD16EE84-47DF-4781-80F7-E5E7AD234D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7" name="角丸四角形 666">
                      <a:extLst>
                        <a:ext uri="{FF2B5EF4-FFF2-40B4-BE49-F238E27FC236}">
                          <a16:creationId xmlns:a16="http://schemas.microsoft.com/office/drawing/2014/main" id="{AC0DF692-4F3D-4976-BC61-237C53EE768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8" name="角丸四角形 667">
                      <a:extLst>
                        <a:ext uri="{FF2B5EF4-FFF2-40B4-BE49-F238E27FC236}">
                          <a16:creationId xmlns:a16="http://schemas.microsoft.com/office/drawing/2014/main" id="{AAA2307C-F975-4A29-B4CA-E722C3A52F1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9" name="角丸四角形 668">
                      <a:extLst>
                        <a:ext uri="{FF2B5EF4-FFF2-40B4-BE49-F238E27FC236}">
                          <a16:creationId xmlns:a16="http://schemas.microsoft.com/office/drawing/2014/main" id="{95F23ABC-51FA-4205-81AD-8A94F2E090A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0" name="角丸四角形 669">
                      <a:extLst>
                        <a:ext uri="{FF2B5EF4-FFF2-40B4-BE49-F238E27FC236}">
                          <a16:creationId xmlns:a16="http://schemas.microsoft.com/office/drawing/2014/main" id="{A7D8E699-3473-47EA-8001-012C4F21089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64" name="フリーフォーム: 図形 1063">
                    <a:extLst>
                      <a:ext uri="{FF2B5EF4-FFF2-40B4-BE49-F238E27FC236}">
                        <a16:creationId xmlns:a16="http://schemas.microsoft.com/office/drawing/2014/main" id="{F5943A22-E7AC-4326-9535-0DF944B4E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8" name="グループ化 1047">
                  <a:extLst>
                    <a:ext uri="{FF2B5EF4-FFF2-40B4-BE49-F238E27FC236}">
                      <a16:creationId xmlns:a16="http://schemas.microsoft.com/office/drawing/2014/main" id="{909D5DAD-FC67-4F69-9B5D-70F016164C05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7F8ADE92-EB65-481B-BCED-DACB740B948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057" name="フリーフォーム 661">
                      <a:extLst>
                        <a:ext uri="{FF2B5EF4-FFF2-40B4-BE49-F238E27FC236}">
                          <a16:creationId xmlns:a16="http://schemas.microsoft.com/office/drawing/2014/main" id="{8B395A00-8F84-4030-A083-5679894F331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8" name="角丸四角形 665">
                      <a:extLst>
                        <a:ext uri="{FF2B5EF4-FFF2-40B4-BE49-F238E27FC236}">
                          <a16:creationId xmlns:a16="http://schemas.microsoft.com/office/drawing/2014/main" id="{A7721308-7CFE-4B15-901B-A38AB516E53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9" name="角丸四角形 666">
                      <a:extLst>
                        <a:ext uri="{FF2B5EF4-FFF2-40B4-BE49-F238E27FC236}">
                          <a16:creationId xmlns:a16="http://schemas.microsoft.com/office/drawing/2014/main" id="{BD15184A-BB83-4668-9099-CB0BB1AA464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角丸四角形 667">
                      <a:extLst>
                        <a:ext uri="{FF2B5EF4-FFF2-40B4-BE49-F238E27FC236}">
                          <a16:creationId xmlns:a16="http://schemas.microsoft.com/office/drawing/2014/main" id="{E7477F32-9722-4234-AA22-76D5E3AFB70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1" name="角丸四角形 668">
                      <a:extLst>
                        <a:ext uri="{FF2B5EF4-FFF2-40B4-BE49-F238E27FC236}">
                          <a16:creationId xmlns:a16="http://schemas.microsoft.com/office/drawing/2014/main" id="{8E3A1890-CA6C-4C50-861D-887AA187E99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2" name="角丸四角形 669">
                      <a:extLst>
                        <a:ext uri="{FF2B5EF4-FFF2-40B4-BE49-F238E27FC236}">
                          <a16:creationId xmlns:a16="http://schemas.microsoft.com/office/drawing/2014/main" id="{EBFAAA33-906B-4CDE-A084-D0CC14B7333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03836B11-0091-4B1D-82E7-DC58449750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1CC9BD32-6F06-4A7A-866B-3526FA638FE8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052" name="四角形: 角を丸くする 1051">
                    <a:extLst>
                      <a:ext uri="{FF2B5EF4-FFF2-40B4-BE49-F238E27FC236}">
                        <a16:creationId xmlns:a16="http://schemas.microsoft.com/office/drawing/2014/main" id="{CC4C6E4B-4FA8-41C0-90C1-AF83450530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3" name="フリーフォーム: 図形 1052">
                    <a:extLst>
                      <a:ext uri="{FF2B5EF4-FFF2-40B4-BE49-F238E27FC236}">
                        <a16:creationId xmlns:a16="http://schemas.microsoft.com/office/drawing/2014/main" id="{9CA085A8-9734-4CD9-84C0-29DF9D476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フリーフォーム: 図形 1053">
                    <a:extLst>
                      <a:ext uri="{FF2B5EF4-FFF2-40B4-BE49-F238E27FC236}">
                        <a16:creationId xmlns:a16="http://schemas.microsoft.com/office/drawing/2014/main" id="{9C10AA32-789C-4FD7-A277-1087F9B2B7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0" name="四角形: 上の 2 つの角を丸める 1049">
                  <a:extLst>
                    <a:ext uri="{FF2B5EF4-FFF2-40B4-BE49-F238E27FC236}">
                      <a16:creationId xmlns:a16="http://schemas.microsoft.com/office/drawing/2014/main" id="{6628462E-562D-4AF7-8517-79B06C5ED739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上の 2 つの角を丸める 1050">
                  <a:extLst>
                    <a:ext uri="{FF2B5EF4-FFF2-40B4-BE49-F238E27FC236}">
                      <a16:creationId xmlns:a16="http://schemas.microsoft.com/office/drawing/2014/main" id="{213E43B3-1671-4115-9A92-3407946B410F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A065FB1F-8A9F-4FB6-8049-E9C5F6D52756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7FFB0D7A-DE57-4BF1-BCC6-B9F1048956D0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032" name="四角形: 角を丸くする 1031">
                    <a:extLst>
                      <a:ext uri="{FF2B5EF4-FFF2-40B4-BE49-F238E27FC236}">
                        <a16:creationId xmlns:a16="http://schemas.microsoft.com/office/drawing/2014/main" id="{AB67FD00-D555-4674-9948-83F2BF50C6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四角形: 角を丸くする 1032">
                    <a:extLst>
                      <a:ext uri="{FF2B5EF4-FFF2-40B4-BE49-F238E27FC236}">
                        <a16:creationId xmlns:a16="http://schemas.microsoft.com/office/drawing/2014/main" id="{025D0D33-5B11-4AAF-9B4F-B37C1B9C5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98B8C893-6AEE-4614-9D2B-2912044D4B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フリーフォーム: 図形 1034">
                    <a:extLst>
                      <a:ext uri="{FF2B5EF4-FFF2-40B4-BE49-F238E27FC236}">
                        <a16:creationId xmlns:a16="http://schemas.microsoft.com/office/drawing/2014/main" id="{43863A05-C6E0-440A-AAAC-A1FAF5E3E7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36" name="台形 1035">
                    <a:extLst>
                      <a:ext uri="{FF2B5EF4-FFF2-40B4-BE49-F238E27FC236}">
                        <a16:creationId xmlns:a16="http://schemas.microsoft.com/office/drawing/2014/main" id="{9AAF425E-0D10-4291-A4ED-0F202A2407A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四角形: 上の 2 つの角を丸める 1036">
                    <a:extLst>
                      <a:ext uri="{FF2B5EF4-FFF2-40B4-BE49-F238E27FC236}">
                        <a16:creationId xmlns:a16="http://schemas.microsoft.com/office/drawing/2014/main" id="{4E82873B-524E-4879-BDE0-4915899D519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四角形: 角を丸くする 1037">
                    <a:extLst>
                      <a:ext uri="{FF2B5EF4-FFF2-40B4-BE49-F238E27FC236}">
                        <a16:creationId xmlns:a16="http://schemas.microsoft.com/office/drawing/2014/main" id="{EE668546-BB5B-43F7-A4A2-590CA2A24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9" name="フローチャート: 手操作入力 8">
                    <a:extLst>
                      <a:ext uri="{FF2B5EF4-FFF2-40B4-BE49-F238E27FC236}">
                        <a16:creationId xmlns:a16="http://schemas.microsoft.com/office/drawing/2014/main" id="{CDAC0B28-48FA-49D9-9F6B-B54AF112C4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四角形: 角を丸くする 1039">
                    <a:extLst>
                      <a:ext uri="{FF2B5EF4-FFF2-40B4-BE49-F238E27FC236}">
                        <a16:creationId xmlns:a16="http://schemas.microsoft.com/office/drawing/2014/main" id="{86EDE057-960E-426B-89C6-67E129D916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四角形: 角を丸くする 1040">
                    <a:extLst>
                      <a:ext uri="{FF2B5EF4-FFF2-40B4-BE49-F238E27FC236}">
                        <a16:creationId xmlns:a16="http://schemas.microsoft.com/office/drawing/2014/main" id="{A7CC41C8-3778-4436-A840-DD3B0137F5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四角形: 角を丸くする 1041">
                    <a:extLst>
                      <a:ext uri="{FF2B5EF4-FFF2-40B4-BE49-F238E27FC236}">
                        <a16:creationId xmlns:a16="http://schemas.microsoft.com/office/drawing/2014/main" id="{3B7336AC-BF26-4384-AB0F-1A0965CADB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3" name="四角形: 上の 2 つの角を丸める 1042">
                    <a:extLst>
                      <a:ext uri="{FF2B5EF4-FFF2-40B4-BE49-F238E27FC236}">
                        <a16:creationId xmlns:a16="http://schemas.microsoft.com/office/drawing/2014/main" id="{B38792CA-9178-47B9-AAF3-18E1ECEC29F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4" name="四角形: 角を丸くする 1043">
                    <a:extLst>
                      <a:ext uri="{FF2B5EF4-FFF2-40B4-BE49-F238E27FC236}">
                        <a16:creationId xmlns:a16="http://schemas.microsoft.com/office/drawing/2014/main" id="{17A40098-B6BC-4BA6-A46C-F099C2B16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1" name="テキスト ボックス 1030">
                  <a:extLst>
                    <a:ext uri="{FF2B5EF4-FFF2-40B4-BE49-F238E27FC236}">
                      <a16:creationId xmlns:a16="http://schemas.microsoft.com/office/drawing/2014/main" id="{0A33BD96-331C-416F-AD51-A9B9B1EA424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５</a:t>
                  </a:r>
                </a:p>
              </p:txBody>
            </p:sp>
          </p:grpSp>
        </p:grpSp>
      </p:grpSp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B5BDD740-C0D1-4A25-9C9A-BB56A7C38FA8}"/>
              </a:ext>
            </a:extLst>
          </p:cNvPr>
          <p:cNvGrpSpPr/>
          <p:nvPr/>
        </p:nvGrpSpPr>
        <p:grpSpPr>
          <a:xfrm>
            <a:off x="5948040" y="5374578"/>
            <a:ext cx="1653514" cy="937741"/>
            <a:chOff x="3661145" y="3407051"/>
            <a:chExt cx="2359876" cy="1338333"/>
          </a:xfrm>
        </p:grpSpPr>
        <p:sp>
          <p:nvSpPr>
            <p:cNvPr id="1328" name="テキスト ボックス 1327">
              <a:extLst>
                <a:ext uri="{FF2B5EF4-FFF2-40B4-BE49-F238E27FC236}">
                  <a16:creationId xmlns:a16="http://schemas.microsoft.com/office/drawing/2014/main" id="{A62671A4-C646-4F8E-AABE-00767E3C65F3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905E9D03-D289-4568-8DE7-BD7E6C336A23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59D1FC8C-16A4-4609-AE7D-C0CC931EA75A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67F79FA8-0022-49F6-B5B3-BF9586849176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四角形: 上の 2 つの角を丸める 1349">
                <a:extLst>
                  <a:ext uri="{FF2B5EF4-FFF2-40B4-BE49-F238E27FC236}">
                    <a16:creationId xmlns:a16="http://schemas.microsoft.com/office/drawing/2014/main" id="{04E41C90-7B68-47B8-9DAD-EA0CAAE3235A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1" name="四角形: 角を丸くする 1350">
                <a:extLst>
                  <a:ext uri="{FF2B5EF4-FFF2-40B4-BE49-F238E27FC236}">
                    <a16:creationId xmlns:a16="http://schemas.microsoft.com/office/drawing/2014/main" id="{FC4A31AD-2B18-4CC7-8E6E-EB387C67E333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四角形: 角を丸くする 1351">
                <a:extLst>
                  <a:ext uri="{FF2B5EF4-FFF2-40B4-BE49-F238E27FC236}">
                    <a16:creationId xmlns:a16="http://schemas.microsoft.com/office/drawing/2014/main" id="{289959B4-C07C-49C4-A49C-03B897EE8CE5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1352">
                <a:extLst>
                  <a:ext uri="{FF2B5EF4-FFF2-40B4-BE49-F238E27FC236}">
                    <a16:creationId xmlns:a16="http://schemas.microsoft.com/office/drawing/2014/main" id="{A6BFF59E-6BDE-485E-83E6-28B16CF59CD4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BF6540BF-746A-4F8F-9382-388D91F34484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四角形: 角を丸くする 1354">
                <a:extLst>
                  <a:ext uri="{FF2B5EF4-FFF2-40B4-BE49-F238E27FC236}">
                    <a16:creationId xmlns:a16="http://schemas.microsoft.com/office/drawing/2014/main" id="{FE78AA8D-FC86-406C-B687-22F4EA02ADA1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C5D488A6-B418-4900-A90F-A268CB1FDA79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7436C1DF-0951-4CF7-ABD3-AEEFB7BACB43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8" name="四角形: 角を丸くする 1357">
                <a:extLst>
                  <a:ext uri="{FF2B5EF4-FFF2-40B4-BE49-F238E27FC236}">
                    <a16:creationId xmlns:a16="http://schemas.microsoft.com/office/drawing/2014/main" id="{8C0BEC55-4D7A-4ED4-BF74-015E1067D8B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四角形: 角を丸くする 1358">
                <a:extLst>
                  <a:ext uri="{FF2B5EF4-FFF2-40B4-BE49-F238E27FC236}">
                    <a16:creationId xmlns:a16="http://schemas.microsoft.com/office/drawing/2014/main" id="{EAA544D3-3FBA-4246-B2B2-5F0F830F4928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30" name="グループ化 1329">
              <a:extLst>
                <a:ext uri="{FF2B5EF4-FFF2-40B4-BE49-F238E27FC236}">
                  <a16:creationId xmlns:a16="http://schemas.microsoft.com/office/drawing/2014/main" id="{E643D5BC-68C5-4098-9A48-4D8E62BFF860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332" name="四角形: 角を丸くする 1331">
                <a:extLst>
                  <a:ext uri="{FF2B5EF4-FFF2-40B4-BE49-F238E27FC236}">
                    <a16:creationId xmlns:a16="http://schemas.microsoft.com/office/drawing/2014/main" id="{7F044536-1642-4514-B425-8D7A6A1654CA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角を丸くする 1332">
                <a:extLst>
                  <a:ext uri="{FF2B5EF4-FFF2-40B4-BE49-F238E27FC236}">
                    <a16:creationId xmlns:a16="http://schemas.microsoft.com/office/drawing/2014/main" id="{0D8E5B9C-5518-4E02-B132-1D4AC525EBDC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四角形: 角を丸くする 1333">
                <a:extLst>
                  <a:ext uri="{FF2B5EF4-FFF2-40B4-BE49-F238E27FC236}">
                    <a16:creationId xmlns:a16="http://schemas.microsoft.com/office/drawing/2014/main" id="{2DBFA862-D5EF-498A-9B4A-CF831D53702B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8895CC4A-0899-4813-B0BC-96D8C559F698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53E8CDCB-63A1-48FF-8602-4993F7A7CC25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346" name="二等辺三角形 1345">
                  <a:extLst>
                    <a:ext uri="{FF2B5EF4-FFF2-40B4-BE49-F238E27FC236}">
                      <a16:creationId xmlns:a16="http://schemas.microsoft.com/office/drawing/2014/main" id="{94661FB8-98B7-4867-A18A-61FE4E7468F4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四角形: 上の 2 つの角を丸める 1346">
                  <a:extLst>
                    <a:ext uri="{FF2B5EF4-FFF2-40B4-BE49-F238E27FC236}">
                      <a16:creationId xmlns:a16="http://schemas.microsoft.com/office/drawing/2014/main" id="{0369FB98-D6D9-477A-827A-E4C5BA43890F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7" name="台形 1336">
                <a:extLst>
                  <a:ext uri="{FF2B5EF4-FFF2-40B4-BE49-F238E27FC236}">
                    <a16:creationId xmlns:a16="http://schemas.microsoft.com/office/drawing/2014/main" id="{71F9978E-ADA8-4D50-87B4-915705908C68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四角形: 上の 2 つの角を丸める 1337">
                <a:extLst>
                  <a:ext uri="{FF2B5EF4-FFF2-40B4-BE49-F238E27FC236}">
                    <a16:creationId xmlns:a16="http://schemas.microsoft.com/office/drawing/2014/main" id="{E357F77F-9D12-4D4C-A555-21891AC79C0B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四角形: 角を丸くする 1338">
                <a:extLst>
                  <a:ext uri="{FF2B5EF4-FFF2-40B4-BE49-F238E27FC236}">
                    <a16:creationId xmlns:a16="http://schemas.microsoft.com/office/drawing/2014/main" id="{7114B78E-A247-45A2-81D5-230B8A515296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フローチャート: 手操作入力 8">
                <a:extLst>
                  <a:ext uri="{FF2B5EF4-FFF2-40B4-BE49-F238E27FC236}">
                    <a16:creationId xmlns:a16="http://schemas.microsoft.com/office/drawing/2014/main" id="{18E9C3FE-42A9-4935-A03A-1C2ED0230270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四角形: 角を丸くする 1340">
                <a:extLst>
                  <a:ext uri="{FF2B5EF4-FFF2-40B4-BE49-F238E27FC236}">
                    <a16:creationId xmlns:a16="http://schemas.microsoft.com/office/drawing/2014/main" id="{81BA8767-A0FC-4658-8A23-920F428FBB26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四角形: 角を丸くする 1341">
                <a:extLst>
                  <a:ext uri="{FF2B5EF4-FFF2-40B4-BE49-F238E27FC236}">
                    <a16:creationId xmlns:a16="http://schemas.microsoft.com/office/drawing/2014/main" id="{62367A88-EEAD-4AC1-BE63-8F62FFC7F9A3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角を丸くする 1342">
                <a:extLst>
                  <a:ext uri="{FF2B5EF4-FFF2-40B4-BE49-F238E27FC236}">
                    <a16:creationId xmlns:a16="http://schemas.microsoft.com/office/drawing/2014/main" id="{048F76A5-5CC9-4893-A994-017F9AB135DB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四角形: 上の 2 つの角を丸める 1343">
                <a:extLst>
                  <a:ext uri="{FF2B5EF4-FFF2-40B4-BE49-F238E27FC236}">
                    <a16:creationId xmlns:a16="http://schemas.microsoft.com/office/drawing/2014/main" id="{73ED35BB-382F-45A5-B42E-9759E30C8295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四角形: 角を丸くする 1344">
                <a:extLst>
                  <a:ext uri="{FF2B5EF4-FFF2-40B4-BE49-F238E27FC236}">
                    <a16:creationId xmlns:a16="http://schemas.microsoft.com/office/drawing/2014/main" id="{0E4AA468-40A9-4D1C-A08C-848717C8274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0FC72A1F-5190-4452-A44E-04805DD17F9F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６</a:t>
              </a:r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38FDB8F8-C972-4EFB-B574-E39B982213AC}"/>
              </a:ext>
            </a:extLst>
          </p:cNvPr>
          <p:cNvGrpSpPr/>
          <p:nvPr/>
        </p:nvGrpSpPr>
        <p:grpSpPr>
          <a:xfrm>
            <a:off x="404752" y="5521628"/>
            <a:ext cx="1653514" cy="791234"/>
            <a:chOff x="3577324" y="4909714"/>
            <a:chExt cx="2359876" cy="1129240"/>
          </a:xfrm>
        </p:grpSpPr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DD22C206-FC3C-4DE0-AA4A-ACE844DF35C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8A023107-BDBD-4E4D-BD74-C54F3192FE66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4CF9D3B0-B071-49FD-AA29-997812685972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B68410CB-EEBC-4D7D-A0DC-F7DD5841D4AE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3" name="楕円 1322">
                <a:extLst>
                  <a:ext uri="{FF2B5EF4-FFF2-40B4-BE49-F238E27FC236}">
                    <a16:creationId xmlns:a16="http://schemas.microsoft.com/office/drawing/2014/main" id="{0CF20E1C-0987-430E-90FA-F1D0B2F4D459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四角形: 上の 2 つの角を丸める 1323">
                <a:extLst>
                  <a:ext uri="{FF2B5EF4-FFF2-40B4-BE49-F238E27FC236}">
                    <a16:creationId xmlns:a16="http://schemas.microsoft.com/office/drawing/2014/main" id="{F437220A-5A57-4C21-B7AC-CDA69B7B90C6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5" name="四角形: 上の 2 つの角を丸める 1324">
                <a:extLst>
                  <a:ext uri="{FF2B5EF4-FFF2-40B4-BE49-F238E27FC236}">
                    <a16:creationId xmlns:a16="http://schemas.microsoft.com/office/drawing/2014/main" id="{6FE80C55-2EFF-41D7-925D-A75A8D38A15F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A33F5BC6-8BCA-4057-A451-7B188823EA32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1306" name="四角形: 角を丸くする 1305">
                <a:extLst>
                  <a:ext uri="{FF2B5EF4-FFF2-40B4-BE49-F238E27FC236}">
                    <a16:creationId xmlns:a16="http://schemas.microsoft.com/office/drawing/2014/main" id="{1A17B46B-DA25-4E9B-BD38-984C022D4D2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四角形: 角を丸くする 1306">
                <a:extLst>
                  <a:ext uri="{FF2B5EF4-FFF2-40B4-BE49-F238E27FC236}">
                    <a16:creationId xmlns:a16="http://schemas.microsoft.com/office/drawing/2014/main" id="{03BD93E6-2138-4489-9B8D-F81E1CE36DAE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四角形: 角を丸くする 1307">
                <a:extLst>
                  <a:ext uri="{FF2B5EF4-FFF2-40B4-BE49-F238E27FC236}">
                    <a16:creationId xmlns:a16="http://schemas.microsoft.com/office/drawing/2014/main" id="{2EBD5AC9-1021-46A4-B0A1-06CEF50315D3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E337634F-188D-4D20-B541-024360A3894E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267083FE-2905-46B3-A6FD-8E9E32935A29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320" name="二等辺三角形 1319">
                  <a:extLst>
                    <a:ext uri="{FF2B5EF4-FFF2-40B4-BE49-F238E27FC236}">
                      <a16:creationId xmlns:a16="http://schemas.microsoft.com/office/drawing/2014/main" id="{37FCD84B-F305-48D9-AE2F-CD020E71BED0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四角形: 上の 2 つの角を丸める 1320">
                  <a:extLst>
                    <a:ext uri="{FF2B5EF4-FFF2-40B4-BE49-F238E27FC236}">
                      <a16:creationId xmlns:a16="http://schemas.microsoft.com/office/drawing/2014/main" id="{71D2BB10-6C12-4ABD-A162-C3DF36A4B388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1" name="台形 1310">
                <a:extLst>
                  <a:ext uri="{FF2B5EF4-FFF2-40B4-BE49-F238E27FC236}">
                    <a16:creationId xmlns:a16="http://schemas.microsoft.com/office/drawing/2014/main" id="{F9041BCE-430D-4D47-B19D-117973034A3F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四角形: 上の 2 つの角を丸める 1311">
                <a:extLst>
                  <a:ext uri="{FF2B5EF4-FFF2-40B4-BE49-F238E27FC236}">
                    <a16:creationId xmlns:a16="http://schemas.microsoft.com/office/drawing/2014/main" id="{8BA04FAD-8DBA-433F-A43A-F94E242BFD02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四角形: 角を丸くする 1312">
                <a:extLst>
                  <a:ext uri="{FF2B5EF4-FFF2-40B4-BE49-F238E27FC236}">
                    <a16:creationId xmlns:a16="http://schemas.microsoft.com/office/drawing/2014/main" id="{1454611C-5BB1-495F-A7D9-96C35B5661DF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フローチャート: 手操作入力 8">
                <a:extLst>
                  <a:ext uri="{FF2B5EF4-FFF2-40B4-BE49-F238E27FC236}">
                    <a16:creationId xmlns:a16="http://schemas.microsoft.com/office/drawing/2014/main" id="{79CF566D-720B-451E-8F42-1B6A077CA6DC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角を丸くする 1314">
                <a:extLst>
                  <a:ext uri="{FF2B5EF4-FFF2-40B4-BE49-F238E27FC236}">
                    <a16:creationId xmlns:a16="http://schemas.microsoft.com/office/drawing/2014/main" id="{5DBF7A29-9ECD-440B-BA99-7051AD854B77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四角形: 角を丸くする 1315">
                <a:extLst>
                  <a:ext uri="{FF2B5EF4-FFF2-40B4-BE49-F238E27FC236}">
                    <a16:creationId xmlns:a16="http://schemas.microsoft.com/office/drawing/2014/main" id="{696F4073-98D6-408F-982C-75928BA1A67F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四角形: 角を丸くする 1316">
                <a:extLst>
                  <a:ext uri="{FF2B5EF4-FFF2-40B4-BE49-F238E27FC236}">
                    <a16:creationId xmlns:a16="http://schemas.microsoft.com/office/drawing/2014/main" id="{0EB2F6A9-52DE-4D84-BF41-5D90FB1A8CE7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上の 2 つの角を丸める 1317">
                <a:extLst>
                  <a:ext uri="{FF2B5EF4-FFF2-40B4-BE49-F238E27FC236}">
                    <a16:creationId xmlns:a16="http://schemas.microsoft.com/office/drawing/2014/main" id="{B6E391A1-BD00-432D-8827-20B84AD01AB5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4F148BEC-8246-44DE-AD2A-B11D93063FCB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5" name="テキスト ボックス 1304">
              <a:extLst>
                <a:ext uri="{FF2B5EF4-FFF2-40B4-BE49-F238E27FC236}">
                  <a16:creationId xmlns:a16="http://schemas.microsoft.com/office/drawing/2014/main" id="{9CA93D50-9A25-43A8-806B-C8E998D02E5C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６</a:t>
              </a:r>
            </a:p>
          </p:txBody>
        </p: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ECD62F82-4C38-45A3-A602-D046B61EEC5B}"/>
              </a:ext>
            </a:extLst>
          </p:cNvPr>
          <p:cNvGrpSpPr/>
          <p:nvPr/>
        </p:nvGrpSpPr>
        <p:grpSpPr>
          <a:xfrm>
            <a:off x="2205962" y="5366711"/>
            <a:ext cx="1653514" cy="945713"/>
            <a:chOff x="712205" y="3629279"/>
            <a:chExt cx="2359876" cy="1349711"/>
          </a:xfrm>
        </p:grpSpPr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4BF92082-21C1-406E-A6DE-52819DC58508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1275" name="グループ化 1274">
                <a:extLst>
                  <a:ext uri="{FF2B5EF4-FFF2-40B4-BE49-F238E27FC236}">
                    <a16:creationId xmlns:a16="http://schemas.microsoft.com/office/drawing/2014/main" id="{0ED10F11-65CF-4B49-8087-49D5619C86AB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E349B6DB-3B89-438D-B9E9-1A035EC42CB9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四角形: 上の 2 つの角を丸める 1294">
                  <a:extLst>
                    <a:ext uri="{FF2B5EF4-FFF2-40B4-BE49-F238E27FC236}">
                      <a16:creationId xmlns:a16="http://schemas.microsoft.com/office/drawing/2014/main" id="{7E461F5A-AFAF-404D-A1A3-77C5040EF8DC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2ABB1656-F4B7-4721-939F-F14843028E54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1299" name="グループ化 1298">
                    <a:extLst>
                      <a:ext uri="{FF2B5EF4-FFF2-40B4-BE49-F238E27FC236}">
                        <a16:creationId xmlns:a16="http://schemas.microsoft.com/office/drawing/2014/main" id="{6208C507-115D-47F7-A564-29F6637A7C98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1301" name="フリーフォーム: 図形 1300">
                      <a:extLst>
                        <a:ext uri="{FF2B5EF4-FFF2-40B4-BE49-F238E27FC236}">
                          <a16:creationId xmlns:a16="http://schemas.microsoft.com/office/drawing/2014/main" id="{90C20175-BB52-4E46-97C2-4A99BCC796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2" name="フリーフォーム: 図形 1301">
                      <a:extLst>
                        <a:ext uri="{FF2B5EF4-FFF2-40B4-BE49-F238E27FC236}">
                          <a16:creationId xmlns:a16="http://schemas.microsoft.com/office/drawing/2014/main" id="{867D75ED-8EBB-417C-8E04-EAE439670C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00" name="楕円 1299">
                    <a:extLst>
                      <a:ext uri="{FF2B5EF4-FFF2-40B4-BE49-F238E27FC236}">
                        <a16:creationId xmlns:a16="http://schemas.microsoft.com/office/drawing/2014/main" id="{196E791B-92AD-411F-8DE7-1BB8A3A3C7C9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7" name="四角形: 上の 2 つの角を丸める 1296">
                  <a:extLst>
                    <a:ext uri="{FF2B5EF4-FFF2-40B4-BE49-F238E27FC236}">
                      <a16:creationId xmlns:a16="http://schemas.microsoft.com/office/drawing/2014/main" id="{FDC6A07D-9570-4E7F-BC01-343F69D238EA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DF7984D4-568B-4324-9B0D-7BF3FEA6887C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6" name="グループ化 1275">
                <a:extLst>
                  <a:ext uri="{FF2B5EF4-FFF2-40B4-BE49-F238E27FC236}">
                    <a16:creationId xmlns:a16="http://schemas.microsoft.com/office/drawing/2014/main" id="{C31B9AD8-8A01-4CC5-87EE-04500D601A54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278" name="四角形: 角を丸くする 1277">
                  <a:extLst>
                    <a:ext uri="{FF2B5EF4-FFF2-40B4-BE49-F238E27FC236}">
                      <a16:creationId xmlns:a16="http://schemas.microsoft.com/office/drawing/2014/main" id="{5443DC70-149C-4067-9BE8-5CF133BD8F1A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9" name="四角形: 角を丸くする 1278">
                  <a:extLst>
                    <a:ext uri="{FF2B5EF4-FFF2-40B4-BE49-F238E27FC236}">
                      <a16:creationId xmlns:a16="http://schemas.microsoft.com/office/drawing/2014/main" id="{E16A2C5F-699E-4719-B779-FA9915E07938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四角形: 角を丸くする 1279">
                  <a:extLst>
                    <a:ext uri="{FF2B5EF4-FFF2-40B4-BE49-F238E27FC236}">
                      <a16:creationId xmlns:a16="http://schemas.microsoft.com/office/drawing/2014/main" id="{60C91FCF-9164-45E6-B7D5-107A08493B7C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8BA3FF58-995C-4B41-A566-25B6C30E163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82" name="グループ化 1281">
                  <a:extLst>
                    <a:ext uri="{FF2B5EF4-FFF2-40B4-BE49-F238E27FC236}">
                      <a16:creationId xmlns:a16="http://schemas.microsoft.com/office/drawing/2014/main" id="{94F4625F-391E-4B91-9C4D-5333D8274298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292" name="二等辺三角形 1291">
                    <a:extLst>
                      <a:ext uri="{FF2B5EF4-FFF2-40B4-BE49-F238E27FC236}">
                        <a16:creationId xmlns:a16="http://schemas.microsoft.com/office/drawing/2014/main" id="{F008758D-A046-43AE-B790-51A965DD536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四角形: 上の 2 つの角を丸める 1292">
                    <a:extLst>
                      <a:ext uri="{FF2B5EF4-FFF2-40B4-BE49-F238E27FC236}">
                        <a16:creationId xmlns:a16="http://schemas.microsoft.com/office/drawing/2014/main" id="{29464FAB-71BE-4BEF-B7D7-2C6B4AD23A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3" name="台形 1282">
                  <a:extLst>
                    <a:ext uri="{FF2B5EF4-FFF2-40B4-BE49-F238E27FC236}">
                      <a16:creationId xmlns:a16="http://schemas.microsoft.com/office/drawing/2014/main" id="{0FA69280-63BD-425D-A042-C39AA1E82F67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四角形: 上の 2 つの角を丸める 1283">
                  <a:extLst>
                    <a:ext uri="{FF2B5EF4-FFF2-40B4-BE49-F238E27FC236}">
                      <a16:creationId xmlns:a16="http://schemas.microsoft.com/office/drawing/2014/main" id="{D0607600-25B5-4D18-9E65-E766220BF7FD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四角形: 角を丸くする 1284">
                  <a:extLst>
                    <a:ext uri="{FF2B5EF4-FFF2-40B4-BE49-F238E27FC236}">
                      <a16:creationId xmlns:a16="http://schemas.microsoft.com/office/drawing/2014/main" id="{E20EB856-804D-403D-9939-0691BE3CF5DD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フローチャート: 手操作入力 8">
                  <a:extLst>
                    <a:ext uri="{FF2B5EF4-FFF2-40B4-BE49-F238E27FC236}">
                      <a16:creationId xmlns:a16="http://schemas.microsoft.com/office/drawing/2014/main" id="{E904010F-DE9D-4243-8B23-BCED39E33171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7" name="四角形: 角を丸くする 1286">
                  <a:extLst>
                    <a:ext uri="{FF2B5EF4-FFF2-40B4-BE49-F238E27FC236}">
                      <a16:creationId xmlns:a16="http://schemas.microsoft.com/office/drawing/2014/main" id="{5DD24B68-254F-4D50-B92E-2C9B52031546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四角形: 角を丸くする 1287">
                  <a:extLst>
                    <a:ext uri="{FF2B5EF4-FFF2-40B4-BE49-F238E27FC236}">
                      <a16:creationId xmlns:a16="http://schemas.microsoft.com/office/drawing/2014/main" id="{5F65A851-970B-40B0-B30A-18374F8313C1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四角形: 角を丸くする 1288">
                  <a:extLst>
                    <a:ext uri="{FF2B5EF4-FFF2-40B4-BE49-F238E27FC236}">
                      <a16:creationId xmlns:a16="http://schemas.microsoft.com/office/drawing/2014/main" id="{E7826C0C-D7E5-4A20-A621-892246D9C7AA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四角形: 上の 2 つの角を丸める 1289">
                  <a:extLst>
                    <a:ext uri="{FF2B5EF4-FFF2-40B4-BE49-F238E27FC236}">
                      <a16:creationId xmlns:a16="http://schemas.microsoft.com/office/drawing/2014/main" id="{A7E20B4F-DC74-486A-9956-54FB2D8016FB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四角形: 角を丸くする 1290">
                  <a:extLst>
                    <a:ext uri="{FF2B5EF4-FFF2-40B4-BE49-F238E27FC236}">
                      <a16:creationId xmlns:a16="http://schemas.microsoft.com/office/drawing/2014/main" id="{4CF385F0-9803-4952-9833-AFCD7626ED88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7" name="テキスト ボックス 1276">
                <a:extLst>
                  <a:ext uri="{FF2B5EF4-FFF2-40B4-BE49-F238E27FC236}">
                    <a16:creationId xmlns:a16="http://schemas.microsoft.com/office/drawing/2014/main" id="{B4F0D1A3-6FC9-48FD-AD2F-FBE4FA37D40E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６</a:t>
                </a:r>
              </a:p>
            </p:txBody>
          </p:sp>
        </p:grpSp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2519F5E0-7027-4BDB-A486-FDEE252D94AC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1273" name="直角三角形 1272">
                <a:extLst>
                  <a:ext uri="{FF2B5EF4-FFF2-40B4-BE49-F238E27FC236}">
                    <a16:creationId xmlns:a16="http://schemas.microsoft.com/office/drawing/2014/main" id="{96FD3CE2-04E3-466B-8AD7-0B80EC57A8FA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直角三角形 1273">
                <a:extLst>
                  <a:ext uri="{FF2B5EF4-FFF2-40B4-BE49-F238E27FC236}">
                    <a16:creationId xmlns:a16="http://schemas.microsoft.com/office/drawing/2014/main" id="{AF5DFE55-3476-42BA-A82F-A17EA78C2F96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4" name="グループ化 1193">
            <a:extLst>
              <a:ext uri="{FF2B5EF4-FFF2-40B4-BE49-F238E27FC236}">
                <a16:creationId xmlns:a16="http://schemas.microsoft.com/office/drawing/2014/main" id="{F837BF4B-FBCC-4721-8098-8027193024FE}"/>
              </a:ext>
            </a:extLst>
          </p:cNvPr>
          <p:cNvGrpSpPr/>
          <p:nvPr/>
        </p:nvGrpSpPr>
        <p:grpSpPr>
          <a:xfrm>
            <a:off x="3980129" y="5671045"/>
            <a:ext cx="1743636" cy="632396"/>
            <a:chOff x="712204" y="5211055"/>
            <a:chExt cx="2488499" cy="902549"/>
          </a:xfrm>
        </p:grpSpPr>
        <p:grpSp>
          <p:nvGrpSpPr>
            <p:cNvPr id="1243" name="グループ化 1242">
              <a:extLst>
                <a:ext uri="{FF2B5EF4-FFF2-40B4-BE49-F238E27FC236}">
                  <a16:creationId xmlns:a16="http://schemas.microsoft.com/office/drawing/2014/main" id="{624E8899-EFDE-49A6-B858-8B98FDFFF70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B0CF2690-EA4D-40A7-8A51-2BB65D11A3C3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10BC8E14-47B4-49CB-967A-ACDFA19711B1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183F0123-2369-48C8-AEFA-EB0073CA930F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07EEC421-8607-4A5E-BE3E-AD92690E075A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50D8F925-E220-4BD0-93AF-1CA6CB7FC09C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四角形: 上の 2 つの角を丸める 1267">
                  <a:extLst>
                    <a:ext uri="{FF2B5EF4-FFF2-40B4-BE49-F238E27FC236}">
                      <a16:creationId xmlns:a16="http://schemas.microsoft.com/office/drawing/2014/main" id="{95398536-6436-4FA3-A039-19E5003027E5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2207E307-D2EC-4842-A8AB-FA1D3020D53D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251" name="四角形: 角を丸くする 1250">
                  <a:extLst>
                    <a:ext uri="{FF2B5EF4-FFF2-40B4-BE49-F238E27FC236}">
                      <a16:creationId xmlns:a16="http://schemas.microsoft.com/office/drawing/2014/main" id="{1A53C063-33EF-4ABD-9FF9-52AF39B3F192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四角形: 角を丸くする 1251">
                  <a:extLst>
                    <a:ext uri="{FF2B5EF4-FFF2-40B4-BE49-F238E27FC236}">
                      <a16:creationId xmlns:a16="http://schemas.microsoft.com/office/drawing/2014/main" id="{2D485A8D-639E-4A0F-B170-F6FD140D28D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四角形: 角を丸くする 1252">
                  <a:extLst>
                    <a:ext uri="{FF2B5EF4-FFF2-40B4-BE49-F238E27FC236}">
                      <a16:creationId xmlns:a16="http://schemas.microsoft.com/office/drawing/2014/main" id="{CCC2383A-87F4-4618-A2C1-593052E4B2D8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865525AE-44C4-4496-9AC8-C17089FEBB8D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55" name="グループ化 1254">
                  <a:extLst>
                    <a:ext uri="{FF2B5EF4-FFF2-40B4-BE49-F238E27FC236}">
                      <a16:creationId xmlns:a16="http://schemas.microsoft.com/office/drawing/2014/main" id="{276DF100-B464-4E77-A9AB-C8B2BB152813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265" name="二等辺三角形 1264">
                    <a:extLst>
                      <a:ext uri="{FF2B5EF4-FFF2-40B4-BE49-F238E27FC236}">
                        <a16:creationId xmlns:a16="http://schemas.microsoft.com/office/drawing/2014/main" id="{6E3CAC1A-C185-4B3A-AB15-2EBB56865E1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四角形: 上の 2 つの角を丸める 1265">
                    <a:extLst>
                      <a:ext uri="{FF2B5EF4-FFF2-40B4-BE49-F238E27FC236}">
                        <a16:creationId xmlns:a16="http://schemas.microsoft.com/office/drawing/2014/main" id="{0BC3D56F-795C-46DD-B792-42417F98F8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6" name="台形 1255">
                  <a:extLst>
                    <a:ext uri="{FF2B5EF4-FFF2-40B4-BE49-F238E27FC236}">
                      <a16:creationId xmlns:a16="http://schemas.microsoft.com/office/drawing/2014/main" id="{D9BB9C16-A6C3-4691-971E-7BCA507B56E7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四角形: 上の 2 つの角を丸める 1256">
                  <a:extLst>
                    <a:ext uri="{FF2B5EF4-FFF2-40B4-BE49-F238E27FC236}">
                      <a16:creationId xmlns:a16="http://schemas.microsoft.com/office/drawing/2014/main" id="{07C0E20E-1C83-43D1-8590-5788697206A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四角形: 角を丸くする 1257">
                  <a:extLst>
                    <a:ext uri="{FF2B5EF4-FFF2-40B4-BE49-F238E27FC236}">
                      <a16:creationId xmlns:a16="http://schemas.microsoft.com/office/drawing/2014/main" id="{A9E42CD3-4A84-494B-B266-317F191731A0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ローチャート: 手操作入力 8">
                  <a:extLst>
                    <a:ext uri="{FF2B5EF4-FFF2-40B4-BE49-F238E27FC236}">
                      <a16:creationId xmlns:a16="http://schemas.microsoft.com/office/drawing/2014/main" id="{73C0377D-AEE4-491E-8890-9D93A8690916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四角形: 角を丸くする 1259">
                  <a:extLst>
                    <a:ext uri="{FF2B5EF4-FFF2-40B4-BE49-F238E27FC236}">
                      <a16:creationId xmlns:a16="http://schemas.microsoft.com/office/drawing/2014/main" id="{AE4E9AF4-4D40-4A9A-B79B-D5B4AB6C2B22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四角形: 角を丸くする 1260">
                  <a:extLst>
                    <a:ext uri="{FF2B5EF4-FFF2-40B4-BE49-F238E27FC236}">
                      <a16:creationId xmlns:a16="http://schemas.microsoft.com/office/drawing/2014/main" id="{31280597-FAF7-4DD8-9638-E362D9709A38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四角形: 角を丸くする 1261">
                  <a:extLst>
                    <a:ext uri="{FF2B5EF4-FFF2-40B4-BE49-F238E27FC236}">
                      <a16:creationId xmlns:a16="http://schemas.microsoft.com/office/drawing/2014/main" id="{D379D385-B255-4D38-A6D0-D526520DC562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四角形: 上の 2 つの角を丸める 1262">
                  <a:extLst>
                    <a:ext uri="{FF2B5EF4-FFF2-40B4-BE49-F238E27FC236}">
                      <a16:creationId xmlns:a16="http://schemas.microsoft.com/office/drawing/2014/main" id="{43C3222B-F79C-415C-8364-26BDC99FF07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四角形: 角を丸くする 1263">
                  <a:extLst>
                    <a:ext uri="{FF2B5EF4-FFF2-40B4-BE49-F238E27FC236}">
                      <a16:creationId xmlns:a16="http://schemas.microsoft.com/office/drawing/2014/main" id="{6EA8508D-714A-4712-AD4B-B14649B30B4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0" name="テキスト ボックス 1249">
                <a:extLst>
                  <a:ext uri="{FF2B5EF4-FFF2-40B4-BE49-F238E27FC236}">
                    <a16:creationId xmlns:a16="http://schemas.microsoft.com/office/drawing/2014/main" id="{0625BADC-646E-4159-8DFD-5EA4C70944BD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６</a:t>
                </a:r>
              </a:p>
            </p:txBody>
          </p:sp>
        </p:grpSp>
        <p:grpSp>
          <p:nvGrpSpPr>
            <p:cNvPr id="1244" name="グループ化 1243">
              <a:extLst>
                <a:ext uri="{FF2B5EF4-FFF2-40B4-BE49-F238E27FC236}">
                  <a16:creationId xmlns:a16="http://schemas.microsoft.com/office/drawing/2014/main" id="{28BA79B6-3ABA-4319-AF62-EF7D3FEB2009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1245" name="直角三角形 1244">
                <a:extLst>
                  <a:ext uri="{FF2B5EF4-FFF2-40B4-BE49-F238E27FC236}">
                    <a16:creationId xmlns:a16="http://schemas.microsoft.com/office/drawing/2014/main" id="{8E10D72C-1852-43C5-AA32-F29F2FA908B8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6" name="直角三角形 1245">
                <a:extLst>
                  <a:ext uri="{FF2B5EF4-FFF2-40B4-BE49-F238E27FC236}">
                    <a16:creationId xmlns:a16="http://schemas.microsoft.com/office/drawing/2014/main" id="{8087523C-E59B-4645-B3B0-DCA4FFF16C9D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5" name="グループ化 1194">
            <a:extLst>
              <a:ext uri="{FF2B5EF4-FFF2-40B4-BE49-F238E27FC236}">
                <a16:creationId xmlns:a16="http://schemas.microsoft.com/office/drawing/2014/main" id="{0B03ACF7-FC10-4303-BD3E-C4C80F06AF7F}"/>
              </a:ext>
            </a:extLst>
          </p:cNvPr>
          <p:cNvGrpSpPr/>
          <p:nvPr/>
        </p:nvGrpSpPr>
        <p:grpSpPr>
          <a:xfrm>
            <a:off x="7874019" y="5077890"/>
            <a:ext cx="1653513" cy="1237759"/>
            <a:chOff x="6168124" y="4272438"/>
            <a:chExt cx="2359876" cy="1766516"/>
          </a:xfrm>
        </p:grpSpPr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D819EDD4-09AE-4D56-BE55-7E5CE43FEF46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241" name="二等辺三角形 1240">
                <a:extLst>
                  <a:ext uri="{FF2B5EF4-FFF2-40B4-BE49-F238E27FC236}">
                    <a16:creationId xmlns:a16="http://schemas.microsoft.com/office/drawing/2014/main" id="{1ACAD058-7D57-4457-86BC-2A0E277A4520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四角形: 上の 2 つの角を丸める 1241">
                <a:extLst>
                  <a:ext uri="{FF2B5EF4-FFF2-40B4-BE49-F238E27FC236}">
                    <a16:creationId xmlns:a16="http://schemas.microsoft.com/office/drawing/2014/main" id="{B8A31D93-20FB-4E37-92FC-8A112051CB4E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62D4DD22-05EE-4298-8773-4D3569972F08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FBDEAE6C-2DC0-4936-B783-7EE2D4BC3885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1C3A8596-ED39-468D-83ED-0CA30449FB1B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16" name="四角形: 角を丸くする 1215">
                  <a:extLst>
                    <a:ext uri="{FF2B5EF4-FFF2-40B4-BE49-F238E27FC236}">
                      <a16:creationId xmlns:a16="http://schemas.microsoft.com/office/drawing/2014/main" id="{6F9A9DE4-0D09-4758-8128-C4CCAE4BCA3F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F7D3B5D3-23F3-4A09-8AEB-61E09B6CED97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233" name="グループ化 1232">
                    <a:extLst>
                      <a:ext uri="{FF2B5EF4-FFF2-40B4-BE49-F238E27FC236}">
                        <a16:creationId xmlns:a16="http://schemas.microsoft.com/office/drawing/2014/main" id="{FD18DB63-8D74-40C3-BCB5-413D0324007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235" name="フリーフォーム 661">
                      <a:extLst>
                        <a:ext uri="{FF2B5EF4-FFF2-40B4-BE49-F238E27FC236}">
                          <a16:creationId xmlns:a16="http://schemas.microsoft.com/office/drawing/2014/main" id="{E7B8E4BF-DFF5-4AA7-8E0A-078CD8B634E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6" name="角丸四角形 665">
                      <a:extLst>
                        <a:ext uri="{FF2B5EF4-FFF2-40B4-BE49-F238E27FC236}">
                          <a16:creationId xmlns:a16="http://schemas.microsoft.com/office/drawing/2014/main" id="{815D4A83-B019-401B-A1A0-950245B177D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7" name="角丸四角形 666">
                      <a:extLst>
                        <a:ext uri="{FF2B5EF4-FFF2-40B4-BE49-F238E27FC236}">
                          <a16:creationId xmlns:a16="http://schemas.microsoft.com/office/drawing/2014/main" id="{D7BDE98C-0D90-48B0-A21A-01B94F392AF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8" name="角丸四角形 667">
                      <a:extLst>
                        <a:ext uri="{FF2B5EF4-FFF2-40B4-BE49-F238E27FC236}">
                          <a16:creationId xmlns:a16="http://schemas.microsoft.com/office/drawing/2014/main" id="{AEF2FC4D-7CC4-437C-A8B9-59B04D5A621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9" name="角丸四角形 668">
                      <a:extLst>
                        <a:ext uri="{FF2B5EF4-FFF2-40B4-BE49-F238E27FC236}">
                          <a16:creationId xmlns:a16="http://schemas.microsoft.com/office/drawing/2014/main" id="{122D753B-DD70-42B6-99B1-8E17DFA70FC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0" name="角丸四角形 669">
                      <a:extLst>
                        <a:ext uri="{FF2B5EF4-FFF2-40B4-BE49-F238E27FC236}">
                          <a16:creationId xmlns:a16="http://schemas.microsoft.com/office/drawing/2014/main" id="{2E99FA75-1D75-4393-A378-94222DF9D19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4" name="フリーフォーム: 図形 1233">
                    <a:extLst>
                      <a:ext uri="{FF2B5EF4-FFF2-40B4-BE49-F238E27FC236}">
                        <a16:creationId xmlns:a16="http://schemas.microsoft.com/office/drawing/2014/main" id="{4F1BE210-0180-4E60-9808-491FB0E89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252C90E1-16D2-46E1-9C64-BC14220C51B4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225" name="グループ化 1224">
                    <a:extLst>
                      <a:ext uri="{FF2B5EF4-FFF2-40B4-BE49-F238E27FC236}">
                        <a16:creationId xmlns:a16="http://schemas.microsoft.com/office/drawing/2014/main" id="{60B9F557-092D-43EB-9316-035094FABBB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227" name="フリーフォーム 661">
                      <a:extLst>
                        <a:ext uri="{FF2B5EF4-FFF2-40B4-BE49-F238E27FC236}">
                          <a16:creationId xmlns:a16="http://schemas.microsoft.com/office/drawing/2014/main" id="{D59B37D1-0CCD-4B5D-BDE3-893A2FAE05E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角丸四角形 665">
                      <a:extLst>
                        <a:ext uri="{FF2B5EF4-FFF2-40B4-BE49-F238E27FC236}">
                          <a16:creationId xmlns:a16="http://schemas.microsoft.com/office/drawing/2014/main" id="{42D0ED87-48FE-49C0-BCA0-81090372DF5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角丸四角形 666">
                      <a:extLst>
                        <a:ext uri="{FF2B5EF4-FFF2-40B4-BE49-F238E27FC236}">
                          <a16:creationId xmlns:a16="http://schemas.microsoft.com/office/drawing/2014/main" id="{7D6CAD77-51BA-420E-9D30-3E18C7867A3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角丸四角形 667">
                      <a:extLst>
                        <a:ext uri="{FF2B5EF4-FFF2-40B4-BE49-F238E27FC236}">
                          <a16:creationId xmlns:a16="http://schemas.microsoft.com/office/drawing/2014/main" id="{B5DEF2E3-B15A-42D1-8B26-FE1429FCD23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角丸四角形 668">
                      <a:extLst>
                        <a:ext uri="{FF2B5EF4-FFF2-40B4-BE49-F238E27FC236}">
                          <a16:creationId xmlns:a16="http://schemas.microsoft.com/office/drawing/2014/main" id="{FA45B8BF-9E14-49BB-81C7-D387D863911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2" name="角丸四角形 669">
                      <a:extLst>
                        <a:ext uri="{FF2B5EF4-FFF2-40B4-BE49-F238E27FC236}">
                          <a16:creationId xmlns:a16="http://schemas.microsoft.com/office/drawing/2014/main" id="{8E26935F-A4F2-4FA5-921C-A325EDCC665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E9644628-39C8-4A4F-A166-214DD2C328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DC00F9C0-015D-4594-826B-BDA4092FAFCF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222" name="四角形: 角を丸くする 1221">
                    <a:extLst>
                      <a:ext uri="{FF2B5EF4-FFF2-40B4-BE49-F238E27FC236}">
                        <a16:creationId xmlns:a16="http://schemas.microsoft.com/office/drawing/2014/main" id="{728196E1-BA4A-4986-B699-28B96B8FA8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3" name="フリーフォーム: 図形 1222">
                    <a:extLst>
                      <a:ext uri="{FF2B5EF4-FFF2-40B4-BE49-F238E27FC236}">
                        <a16:creationId xmlns:a16="http://schemas.microsoft.com/office/drawing/2014/main" id="{EE456B1A-CA3D-4C93-AACD-BF79F35DC2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4" name="フリーフォーム: 図形 1223">
                    <a:extLst>
                      <a:ext uri="{FF2B5EF4-FFF2-40B4-BE49-F238E27FC236}">
                        <a16:creationId xmlns:a16="http://schemas.microsoft.com/office/drawing/2014/main" id="{EDC35296-7D0E-44AB-8CC4-718B97C7BD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20" name="四角形: 上の 2 つの角を丸める 1219">
                  <a:extLst>
                    <a:ext uri="{FF2B5EF4-FFF2-40B4-BE49-F238E27FC236}">
                      <a16:creationId xmlns:a16="http://schemas.microsoft.com/office/drawing/2014/main" id="{791EF416-EAEC-4E0B-9C79-2971B07AB2CB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四角形: 上の 2 つの角を丸める 1220">
                  <a:extLst>
                    <a:ext uri="{FF2B5EF4-FFF2-40B4-BE49-F238E27FC236}">
                      <a16:creationId xmlns:a16="http://schemas.microsoft.com/office/drawing/2014/main" id="{1BAD940C-5C77-47B4-AC7F-38FB7AA9A3F1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1ADCD451-7F1E-4224-AC3E-2A38084E6ECF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C8E2B32E-2010-4034-8632-921E4D5F5EA0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202" name="四角形: 角を丸くする 1201">
                    <a:extLst>
                      <a:ext uri="{FF2B5EF4-FFF2-40B4-BE49-F238E27FC236}">
                        <a16:creationId xmlns:a16="http://schemas.microsoft.com/office/drawing/2014/main" id="{DA520EF2-9551-40BA-84F0-27F45875EB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3" name="四角形: 角を丸くする 1202">
                    <a:extLst>
                      <a:ext uri="{FF2B5EF4-FFF2-40B4-BE49-F238E27FC236}">
                        <a16:creationId xmlns:a16="http://schemas.microsoft.com/office/drawing/2014/main" id="{4E89A21F-E12A-4ABF-A59F-DC2297D054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4" name="四角形: 角を丸くする 1203">
                    <a:extLst>
                      <a:ext uri="{FF2B5EF4-FFF2-40B4-BE49-F238E27FC236}">
                        <a16:creationId xmlns:a16="http://schemas.microsoft.com/office/drawing/2014/main" id="{6EB2E677-CDAF-40C4-8BCF-3D97A9AB40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C7C7A5D0-BF4F-4545-A5AA-0F534B298A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06" name="台形 1205">
                    <a:extLst>
                      <a:ext uri="{FF2B5EF4-FFF2-40B4-BE49-F238E27FC236}">
                        <a16:creationId xmlns:a16="http://schemas.microsoft.com/office/drawing/2014/main" id="{F6D10E41-37B4-45AF-BE75-1FF793F9021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四角形: 上の 2 つの角を丸める 1206">
                    <a:extLst>
                      <a:ext uri="{FF2B5EF4-FFF2-40B4-BE49-F238E27FC236}">
                        <a16:creationId xmlns:a16="http://schemas.microsoft.com/office/drawing/2014/main" id="{9A9CDF39-533C-4366-A919-6505DC3F127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EE937A5C-14F9-4F85-AA29-F917283CEF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フローチャート: 手操作入力 8">
                    <a:extLst>
                      <a:ext uri="{FF2B5EF4-FFF2-40B4-BE49-F238E27FC236}">
                        <a16:creationId xmlns:a16="http://schemas.microsoft.com/office/drawing/2014/main" id="{73969F0C-8A80-445D-8E47-1D448A86C5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四角形: 角を丸くする 1209">
                    <a:extLst>
                      <a:ext uri="{FF2B5EF4-FFF2-40B4-BE49-F238E27FC236}">
                        <a16:creationId xmlns:a16="http://schemas.microsoft.com/office/drawing/2014/main" id="{80E1E9D6-6131-405A-ABF7-49F440F04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四角形: 角を丸くする 1210">
                    <a:extLst>
                      <a:ext uri="{FF2B5EF4-FFF2-40B4-BE49-F238E27FC236}">
                        <a16:creationId xmlns:a16="http://schemas.microsoft.com/office/drawing/2014/main" id="{A7DBCACB-8921-432A-BEB9-0244C7974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四角形: 角を丸くする 1211">
                    <a:extLst>
                      <a:ext uri="{FF2B5EF4-FFF2-40B4-BE49-F238E27FC236}">
                        <a16:creationId xmlns:a16="http://schemas.microsoft.com/office/drawing/2014/main" id="{021B244B-EAB3-497E-9254-26443CA51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四角形: 上の 2 つの角を丸める 1212">
                    <a:extLst>
                      <a:ext uri="{FF2B5EF4-FFF2-40B4-BE49-F238E27FC236}">
                        <a16:creationId xmlns:a16="http://schemas.microsoft.com/office/drawing/2014/main" id="{FEC5D786-1012-412E-B52C-D373FD54ED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四角形: 角を丸くする 1213">
                    <a:extLst>
                      <a:ext uri="{FF2B5EF4-FFF2-40B4-BE49-F238E27FC236}">
                        <a16:creationId xmlns:a16="http://schemas.microsoft.com/office/drawing/2014/main" id="{07BC7CB6-CC5E-4A20-8936-881E0B73BF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1" name="テキスト ボックス 1200">
                  <a:extLst>
                    <a:ext uri="{FF2B5EF4-FFF2-40B4-BE49-F238E27FC236}">
                      <a16:creationId xmlns:a16="http://schemas.microsoft.com/office/drawing/2014/main" id="{9630ADD7-9C52-46D9-953A-840BC7967B0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６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044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1B5CC-CBA2-4141-A679-EC470D8EDB80}"/>
              </a:ext>
            </a:extLst>
          </p:cNvPr>
          <p:cNvGrpSpPr/>
          <p:nvPr/>
        </p:nvGrpSpPr>
        <p:grpSpPr>
          <a:xfrm>
            <a:off x="5948040" y="1476947"/>
            <a:ext cx="1653514" cy="937741"/>
            <a:chOff x="3661145" y="3407051"/>
            <a:chExt cx="2359876" cy="1338333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C1494F0-D6EE-434E-BCA2-B53DFF8681FF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5FDB1F4-6022-4FB2-86B9-00C7C2CDC429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0103E77-405B-4CD1-9FD3-9CBA2A056A1F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ABC0AEF1-CBA1-4413-A691-0BB295FDC974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6E3AF0B9-9E16-41E3-B1CB-D4ABF9A9455B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F27F896A-DE9C-4372-BCA6-AD99E9127C04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0D7F9105-7D1C-4EC4-9254-3DE98A1FAAB5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6C27BB8-1450-4EA4-9751-91A2825FB7C8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B059213-8BCE-41BD-A15D-F44763C91F0A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054F90B9-7EB8-4947-9003-824857D3AC26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9297D21-824F-4C76-82B3-2AAA0B9F2460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5998A01-4F1E-4997-892D-674D978C1F70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042CACA3-6AC2-4989-B6D2-16060ACB2B78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FAE42B45-6053-4191-AED3-98EDE4993491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575D877-D7EC-4C87-A7EA-7BA9C939AE87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1D42CA84-0D4A-4453-BC8A-18ED53B00B7B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3CA52C7F-9CFE-49B0-9F22-7B76452DD858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6E7ED9CF-7FA3-436F-8B5F-0C6DF7FFAE1F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4E7CB94-FD81-469D-8089-BBB9A02F29E0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493239B-345E-4ECE-ADEA-661B0F3BFCE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21" name="二等辺三角形 20">
                  <a:extLst>
                    <a:ext uri="{FF2B5EF4-FFF2-40B4-BE49-F238E27FC236}">
                      <a16:creationId xmlns:a16="http://schemas.microsoft.com/office/drawing/2014/main" id="{AF33CC2F-1EE8-4D4C-AE40-D38CE94A567A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BE93FE7B-0A6B-419B-8656-B7F5A371EF43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D9663D2B-DD59-4A4F-B8C1-C960E42F639B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81059FE0-9092-4BD9-95A7-0001C9390245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532183C-28D0-4519-A1D0-1CB089C331EB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ローチャート: 手操作入力 8">
                <a:extLst>
                  <a:ext uri="{FF2B5EF4-FFF2-40B4-BE49-F238E27FC236}">
                    <a16:creationId xmlns:a16="http://schemas.microsoft.com/office/drawing/2014/main" id="{60C706A2-5E6C-4BA8-B65B-7843F4F8E132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A9D2454-91B6-4002-9D30-23531EAC462D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B53DAF4-D479-40D5-843A-60F1F1A99230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1C0F610C-79C0-4827-9E2E-711639F3A472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DC00B64D-9C30-4A84-8E79-09D85211389A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A56B0D25-D7EB-4E63-8333-234BCD73B170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2EF26C3-6811-418C-8F19-AE1CF610840F}"/>
                </a:ext>
              </a:extLst>
            </p:cNvPr>
            <p:cNvSpPr txBox="1"/>
            <p:nvPr/>
          </p:nvSpPr>
          <p:spPr>
            <a:xfrm>
              <a:off x="5323935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FFD4992-5183-4A28-80C2-E41FE4C95387}"/>
              </a:ext>
            </a:extLst>
          </p:cNvPr>
          <p:cNvGrpSpPr/>
          <p:nvPr/>
        </p:nvGrpSpPr>
        <p:grpSpPr>
          <a:xfrm>
            <a:off x="404752" y="1623997"/>
            <a:ext cx="1653514" cy="791234"/>
            <a:chOff x="3577324" y="4909714"/>
            <a:chExt cx="2359876" cy="1129240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9430BEB-8ABE-49E5-82EF-BFAA0A7007A0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A454926A-923B-45DA-AC86-D03073C3E192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78E9292-2E67-4C31-8206-6E88130F97D8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9CF533D-6AF8-444B-A0F5-F0DD46CC05B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C09DDCAD-294A-4BC9-97EA-79615DC1654F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8A30098F-F74B-4432-BCD8-16793C8E8523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05E92896-A805-443C-9E8A-00BFDD4D8BEF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E9C84B8-E105-459F-BFB6-C0BCD8309E45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20AAF665-DA8A-49C4-B778-A557DBA87F24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E9691F2A-5FBB-426C-B56F-D11ADD0FE948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74317C85-1C79-40A2-8916-F0CD27610917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C36E95A-2E15-4310-AB25-556694B05C5F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9D063DC3-4515-4A1F-80A1-313B6723BD04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53" name="二等辺三角形 52">
                  <a:extLst>
                    <a:ext uri="{FF2B5EF4-FFF2-40B4-BE49-F238E27FC236}">
                      <a16:creationId xmlns:a16="http://schemas.microsoft.com/office/drawing/2014/main" id="{D796CCF5-BACE-4C16-A070-AE58A698F051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上の 2 つの角を丸める 53">
                  <a:extLst>
                    <a:ext uri="{FF2B5EF4-FFF2-40B4-BE49-F238E27FC236}">
                      <a16:creationId xmlns:a16="http://schemas.microsoft.com/office/drawing/2014/main" id="{0EAAFFB9-4806-440E-A04E-E4DFBE79F519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693C911B-56FC-4B89-ACAD-4FAD46BC4292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198D4CC6-B877-45D2-8A87-BFE84B739CC0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CAE8E643-0541-44A4-B11E-73CB1B1ABCBF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ローチャート: 手操作入力 8">
                <a:extLst>
                  <a:ext uri="{FF2B5EF4-FFF2-40B4-BE49-F238E27FC236}">
                    <a16:creationId xmlns:a16="http://schemas.microsoft.com/office/drawing/2014/main" id="{51C0FD6A-66CB-434F-98DB-E293762D5463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2B32B0F7-F7E6-4DA4-A1B0-75154E9C3AE8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31D233A5-3E23-48BF-9E56-F8D118647C17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4F6DF29-91DD-40D2-ACCD-AED10DFFADA8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6506703F-F706-49B9-B2CA-1F7CEEF28E20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9D6498CA-42AD-47C5-98A1-18FE8C2E5F75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17289049-75EB-41EF-B08A-D656AC321F8C}"/>
                </a:ext>
              </a:extLst>
            </p:cNvPr>
            <p:cNvSpPr txBox="1"/>
            <p:nvPr/>
          </p:nvSpPr>
          <p:spPr>
            <a:xfrm>
              <a:off x="5239993" y="556164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3978B35-CE5E-4C4A-86DF-0818F61DFF2E}"/>
              </a:ext>
            </a:extLst>
          </p:cNvPr>
          <p:cNvGrpSpPr/>
          <p:nvPr/>
        </p:nvGrpSpPr>
        <p:grpSpPr>
          <a:xfrm>
            <a:off x="2205962" y="1469080"/>
            <a:ext cx="1653514" cy="945713"/>
            <a:chOff x="712205" y="3629279"/>
            <a:chExt cx="2359876" cy="134971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B461A8C-B9C7-4F54-BB42-00F1DCB91DC8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07C7D4C-80C4-4890-B8E3-792EBB7D99D1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C291BACD-2728-449D-87DF-18404E87BC02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B5FC373B-2849-46CF-B833-6AB53B6EBE82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75BF4926-FB49-4C8E-B207-F1D63F861EDE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60A8729D-15FE-4086-BCE5-0837A761175A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A468692-74C7-4F43-A762-CCA4835E69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EDE77E05-6D0D-4C37-8D1B-4B63CA1D62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235F9FD1-5A4D-42AD-92D8-0890528FA233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0AA98A45-D43A-4455-AABB-7884CD4973BC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9B02411-3ABD-44DA-B679-799299D67D1A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AD3F3F0-C8B5-43CD-802A-F043FA9D247B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72A45ABE-70C5-4F5E-8DF7-5B57AE03D2FC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B9316BD1-8220-4940-98D0-E393B4EF1821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23992544-2810-4948-AF6D-7B81B0E16EA3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FFE95D28-BCEA-4D40-9B86-3093CB57DA01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1D4492F-3D40-4563-8044-1FE8725090D3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3779A361-6241-46F9-92BB-E53060324EA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034D7CB2-C379-45C3-992F-F7444723A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82010A53-60E5-4398-9C7E-1061A398486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EA81F0E4-1E70-421C-970C-887536ED40C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DDDFF413-B9ED-4875-A9F8-FB1AC35D2FCE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ローチャート: 手操作入力 8">
                  <a:extLst>
                    <a:ext uri="{FF2B5EF4-FFF2-40B4-BE49-F238E27FC236}">
                      <a16:creationId xmlns:a16="http://schemas.microsoft.com/office/drawing/2014/main" id="{13FD3B63-929C-4CAF-B82C-EC7D160D061C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64873581-C616-4607-B136-D0B177713F18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8CCF1BE6-D42F-4641-B009-AA81866AC0AE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8174AA60-B3FC-4993-B6D5-6033218149E2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4914DBF2-7B63-4E9C-802F-52416783BBA6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A3A97997-4C1A-4A73-8F85-8DC58DA383D9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52FD6CEB-A501-4E22-9975-83CE2436AD93}"/>
                  </a:ext>
                </a:extLst>
              </p:cNvPr>
              <p:cNvSpPr txBox="1"/>
              <p:nvPr/>
            </p:nvSpPr>
            <p:spPr>
              <a:xfrm>
                <a:off x="2374874" y="4275621"/>
                <a:ext cx="10584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8E67BF1-4ABC-4433-ADC3-88B8BEA62FCF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64" name="直角三角形 63">
                <a:extLst>
                  <a:ext uri="{FF2B5EF4-FFF2-40B4-BE49-F238E27FC236}">
                    <a16:creationId xmlns:a16="http://schemas.microsoft.com/office/drawing/2014/main" id="{A502BC5E-A940-4ED7-A668-8CFF819D0CEF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直角三角形 64">
                <a:extLst>
                  <a:ext uri="{FF2B5EF4-FFF2-40B4-BE49-F238E27FC236}">
                    <a16:creationId xmlns:a16="http://schemas.microsoft.com/office/drawing/2014/main" id="{F58CC209-E2DE-40B9-B1E0-8E6CE6DB8AC1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C3B89E4-F757-4E62-BDF9-2312133B151A}"/>
              </a:ext>
            </a:extLst>
          </p:cNvPr>
          <p:cNvGrpSpPr/>
          <p:nvPr/>
        </p:nvGrpSpPr>
        <p:grpSpPr>
          <a:xfrm>
            <a:off x="3980129" y="1773414"/>
            <a:ext cx="1743636" cy="632396"/>
            <a:chOff x="712204" y="5211055"/>
            <a:chExt cx="2488499" cy="902549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61C484C-DF17-4FDF-B5DF-EFD101EBF205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D5688622-885C-40B4-AD48-6CE66532DE2F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D1DC291-1AD0-453A-8571-F791282A4C35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DBA6B2F-48B2-4075-A380-71E57887EAFB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CAFEA3FF-647D-49FE-B8A5-5B63D8331E6E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85FC2DF1-4B38-4EA7-A24A-F61F8803C010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98F5EE19-3F4D-4664-A596-A8D51DE39488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DB78572-5069-45C7-ACC4-376B91097531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818AF580-DC09-467B-8BCD-156C9D639CEA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33C7765F-E37E-47E4-B951-B6668257592D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4A946A2A-78E3-43B1-ADA4-8F5AD3AE8F7C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5E01A40C-DED5-4DBB-BA5B-397C8009765A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4687EB45-BD7F-4F0C-950D-A3A39F68450D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17" name="二等辺三角形 116">
                    <a:extLst>
                      <a:ext uri="{FF2B5EF4-FFF2-40B4-BE49-F238E27FC236}">
                        <a16:creationId xmlns:a16="http://schemas.microsoft.com/office/drawing/2014/main" id="{6CFCE7E9-61BB-4DC7-AD64-399C44840D2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四角形: 上の 2 つの角を丸める 117">
                    <a:extLst>
                      <a:ext uri="{FF2B5EF4-FFF2-40B4-BE49-F238E27FC236}">
                        <a16:creationId xmlns:a16="http://schemas.microsoft.com/office/drawing/2014/main" id="{D948C404-ED46-4260-A627-C5C1CB18C7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台形 107">
                  <a:extLst>
                    <a:ext uri="{FF2B5EF4-FFF2-40B4-BE49-F238E27FC236}">
                      <a16:creationId xmlns:a16="http://schemas.microsoft.com/office/drawing/2014/main" id="{8C77AB95-ED1B-4296-A391-1AEFB0360620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7572C2FE-BA00-4BFD-9C6C-AD6D56A5D6FE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CC0B2638-68BD-4B32-9093-F08831EC069B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ローチャート: 手操作入力 8">
                  <a:extLst>
                    <a:ext uri="{FF2B5EF4-FFF2-40B4-BE49-F238E27FC236}">
                      <a16:creationId xmlns:a16="http://schemas.microsoft.com/office/drawing/2014/main" id="{AAC711B0-2008-45BC-A9FA-A1DAA59531A6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F8C265C0-DA8F-40C0-8451-FF4ADA6CA368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671B29D5-1BFF-4640-AC31-E84C04FC537D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139A30BA-A76F-4DF4-ABD3-0F45280CBE0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1624C62F-745F-41B9-BFB7-97950073BDCD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4CC01E70-2507-4743-AAED-0EE821B8676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211B03C8-93A6-4DC4-94A2-D22DEE46DFA6}"/>
                  </a:ext>
                </a:extLst>
              </p:cNvPr>
              <p:cNvSpPr txBox="1"/>
              <p:nvPr/>
            </p:nvSpPr>
            <p:spPr>
              <a:xfrm>
                <a:off x="2374873" y="5561641"/>
                <a:ext cx="10584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575FBD-E8F8-475F-B985-03AAF5A5A71B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97" name="直角三角形 96">
                <a:extLst>
                  <a:ext uri="{FF2B5EF4-FFF2-40B4-BE49-F238E27FC236}">
                    <a16:creationId xmlns:a16="http://schemas.microsoft.com/office/drawing/2014/main" id="{6B798686-AE7B-426F-AC6E-B57F72DC5922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直角三角形 97">
                <a:extLst>
                  <a:ext uri="{FF2B5EF4-FFF2-40B4-BE49-F238E27FC236}">
                    <a16:creationId xmlns:a16="http://schemas.microsoft.com/office/drawing/2014/main" id="{986FDAF5-E61A-42F5-9622-D9EAE40A3A2B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E1C3383A-2138-4F7B-8DE1-99476248F592}"/>
              </a:ext>
            </a:extLst>
          </p:cNvPr>
          <p:cNvGrpSpPr/>
          <p:nvPr/>
        </p:nvGrpSpPr>
        <p:grpSpPr>
          <a:xfrm>
            <a:off x="7874019" y="1180259"/>
            <a:ext cx="1653513" cy="1237759"/>
            <a:chOff x="6168124" y="4272438"/>
            <a:chExt cx="2359876" cy="1766516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91C7A12-4CB6-4397-9F41-C4F856C38C2E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69" name="二等辺三角形 168">
                <a:extLst>
                  <a:ext uri="{FF2B5EF4-FFF2-40B4-BE49-F238E27FC236}">
                    <a16:creationId xmlns:a16="http://schemas.microsoft.com/office/drawing/2014/main" id="{B15E0261-A689-4B39-91D3-A0E324741636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14D27F56-B5DC-4BB2-845F-D96C4EDD99CE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D7A7A610-425F-47B0-A31C-5B72DB0FB8C8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1824234-0D14-4D84-8C38-EBD70C328B47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96F720A7-9DBC-48FA-AB4B-CA248C0E3246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E3F53D78-19F6-4011-8F67-0480C4FE7D22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9B21D72-38A5-4D0F-928B-88CD2916DD02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7A1716B1-2C04-4C3A-ABDF-D1BAC88794D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63" name="フリーフォーム 661">
                      <a:extLst>
                        <a:ext uri="{FF2B5EF4-FFF2-40B4-BE49-F238E27FC236}">
                          <a16:creationId xmlns:a16="http://schemas.microsoft.com/office/drawing/2014/main" id="{217BD4B2-045F-4259-BD07-21E5EBD7708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角丸四角形 665">
                      <a:extLst>
                        <a:ext uri="{FF2B5EF4-FFF2-40B4-BE49-F238E27FC236}">
                          <a16:creationId xmlns:a16="http://schemas.microsoft.com/office/drawing/2014/main" id="{32406357-58EC-48EB-904C-23051BF13AC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角丸四角形 666">
                      <a:extLst>
                        <a:ext uri="{FF2B5EF4-FFF2-40B4-BE49-F238E27FC236}">
                          <a16:creationId xmlns:a16="http://schemas.microsoft.com/office/drawing/2014/main" id="{4C9ED807-AAFD-462E-B0E8-AF850C89788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角丸四角形 667">
                      <a:extLst>
                        <a:ext uri="{FF2B5EF4-FFF2-40B4-BE49-F238E27FC236}">
                          <a16:creationId xmlns:a16="http://schemas.microsoft.com/office/drawing/2014/main" id="{A3D86CC9-3543-4833-B6CD-235AD2C3BFA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角丸四角形 668">
                      <a:extLst>
                        <a:ext uri="{FF2B5EF4-FFF2-40B4-BE49-F238E27FC236}">
                          <a16:creationId xmlns:a16="http://schemas.microsoft.com/office/drawing/2014/main" id="{CF5E9CA0-4DB5-4F8E-8748-E6D9955999E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角丸四角形 669">
                      <a:extLst>
                        <a:ext uri="{FF2B5EF4-FFF2-40B4-BE49-F238E27FC236}">
                          <a16:creationId xmlns:a16="http://schemas.microsoft.com/office/drawing/2014/main" id="{2FE7D0DA-5D3A-4B76-A035-DF8717248AE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79A510F0-8190-4A91-8291-051C05E52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A3FCB758-7468-4682-BFF3-79870A910FD2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33A6508B-90FC-4C69-9406-B55EB102A578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55" name="フリーフォーム 661">
                      <a:extLst>
                        <a:ext uri="{FF2B5EF4-FFF2-40B4-BE49-F238E27FC236}">
                          <a16:creationId xmlns:a16="http://schemas.microsoft.com/office/drawing/2014/main" id="{D2B08055-7A54-45F5-9875-1C4176E4AF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" name="角丸四角形 665">
                      <a:extLst>
                        <a:ext uri="{FF2B5EF4-FFF2-40B4-BE49-F238E27FC236}">
                          <a16:creationId xmlns:a16="http://schemas.microsoft.com/office/drawing/2014/main" id="{6258D9B4-2101-46AE-B852-D0F6D105989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7" name="角丸四角形 666">
                      <a:extLst>
                        <a:ext uri="{FF2B5EF4-FFF2-40B4-BE49-F238E27FC236}">
                          <a16:creationId xmlns:a16="http://schemas.microsoft.com/office/drawing/2014/main" id="{33997505-3307-4C6B-A7C5-39C162BA8EE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角丸四角形 667">
                      <a:extLst>
                        <a:ext uri="{FF2B5EF4-FFF2-40B4-BE49-F238E27FC236}">
                          <a16:creationId xmlns:a16="http://schemas.microsoft.com/office/drawing/2014/main" id="{081862F9-604F-4895-8846-216C3C3534C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角丸四角形 668">
                      <a:extLst>
                        <a:ext uri="{FF2B5EF4-FFF2-40B4-BE49-F238E27FC236}">
                          <a16:creationId xmlns:a16="http://schemas.microsoft.com/office/drawing/2014/main" id="{60A36727-AF11-45B1-848C-3FD86D954C9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角丸四角形 669">
                      <a:extLst>
                        <a:ext uri="{FF2B5EF4-FFF2-40B4-BE49-F238E27FC236}">
                          <a16:creationId xmlns:a16="http://schemas.microsoft.com/office/drawing/2014/main" id="{06A76A59-FA6E-40CF-829F-5F36D1D3B4D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7380B83F-264A-42DC-93CB-63687774FE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DC5A27C-3660-4BE3-B2AC-5105FC6E49FE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D2DCCC82-0F1D-4455-BFDF-A98BA9E51A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67958649-6AC4-4B26-BBD9-52FEBE766E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632C5D60-5685-4BE1-86C6-6F9D35706D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0C6E0A27-CB78-45A2-8F03-C6EF41B12714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BBBA3801-1DCA-43E6-9609-53D350A5AB01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06A61E8F-B805-497A-9047-4BB0DC3D6927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FF2FCF31-BCAC-49F0-8170-6AD98E01E22B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D84E75AE-4DC9-45FD-BACA-FAC0CE19A0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四角形: 角を丸くする 130">
                    <a:extLst>
                      <a:ext uri="{FF2B5EF4-FFF2-40B4-BE49-F238E27FC236}">
                        <a16:creationId xmlns:a16="http://schemas.microsoft.com/office/drawing/2014/main" id="{EC846D2E-E8A7-41AE-8D70-FF4B38E19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8E082D42-1BF6-4863-BAC2-A19C511DD7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183EC6BC-02D7-445F-B74E-E06F6D2BA3F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62F46E63-9E9C-4BFD-9A53-ACE2B78CE90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F3AB3FC8-55F7-455E-BF2B-0A9300C6B88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A78CA8E1-74B3-4228-9441-85ADB0D062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ローチャート: 手操作入力 8">
                    <a:extLst>
                      <a:ext uri="{FF2B5EF4-FFF2-40B4-BE49-F238E27FC236}">
                        <a16:creationId xmlns:a16="http://schemas.microsoft.com/office/drawing/2014/main" id="{85FC9C5F-0AF3-4861-AB36-2092B903D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D91971DB-D02D-4B9F-AC4C-F7BF93C02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B1AA4056-F37C-4EDB-8C31-8A56E156F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E6F70A92-FAE9-4EDE-88F8-1989C2EC0C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3C791467-819D-4324-81AA-350ED1FFD21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91C673A1-5CCF-4A34-BAD7-8267F28DDA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テキスト ボックス 128">
                  <a:extLst>
                    <a:ext uri="{FF2B5EF4-FFF2-40B4-BE49-F238E27FC236}">
                      <a16:creationId xmlns:a16="http://schemas.microsoft.com/office/drawing/2014/main" id="{E1A96A06-FE39-4966-9F25-8B991BCCA5F2}"/>
                    </a:ext>
                  </a:extLst>
                </p:cNvPr>
                <p:cNvSpPr txBox="1"/>
                <p:nvPr/>
              </p:nvSpPr>
              <p:spPr>
                <a:xfrm>
                  <a:off x="5239993" y="5561641"/>
                  <a:ext cx="105841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</a:t>
                  </a:r>
                  <a:endParaRPr kumimoji="1" lang="ja-JP" altLang="en-US" dirty="0"/>
                </a:p>
              </p:txBody>
            </p:sp>
          </p:grp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018C577-EEB8-46EA-996A-18C45AAE02FA}"/>
              </a:ext>
            </a:extLst>
          </p:cNvPr>
          <p:cNvGrpSpPr/>
          <p:nvPr/>
        </p:nvGrpSpPr>
        <p:grpSpPr>
          <a:xfrm>
            <a:off x="5948040" y="3420047"/>
            <a:ext cx="1653514" cy="937741"/>
            <a:chOff x="3661145" y="3407051"/>
            <a:chExt cx="2359876" cy="1338333"/>
          </a:xfrm>
        </p:grpSpPr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A5D8D1E2-DD49-4593-9C81-E4A6096005F6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EB5B796-86B1-4BB7-95C4-D323ACC0F813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58725A2-2145-4EE7-A256-AC11F05C025D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E51F9ACC-39D4-4250-AF31-B3A1BD2B2264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70D9809C-87C6-46F2-8B63-18055B49D862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9693AF91-B389-4F33-9C23-31A1FCDEE819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472BCBF2-7F2D-4041-A6CD-44AA4684BF62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7ADD9DFE-C067-46FD-841B-E0556C464F56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63FEF6D6-0F62-4A19-890E-F0306EC8760E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83B61590-3FBB-444F-A718-E6EF3FF1A2AD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689B762-9C85-4CE1-BA9E-BF51DEC0B2BC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2E46C2D-4FDD-4B28-A2E6-8006B98B7196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36D2FBD3-0F06-4F41-959D-41C0A5E8A64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77EC3D3E-A9C2-4CCD-8649-672BB068ED72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EF794A22-1F2B-4367-8744-0B0904CF9CAC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8994308C-CA31-447A-95A8-10A02097CB8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E1D7DC36-CAB8-41ED-95DE-C8CEEACAF729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A5CA4519-625D-40E7-B3D3-CA8C35C5A790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ACD0658-F121-4E5F-9F26-1DCF66D15C0E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D6E145A4-B4E0-4491-9C54-B24FB9C46CB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D5846E25-6620-450E-9BC4-1A9CA4C2F5F2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CCEC3A5A-A5DF-4F18-A748-AD4681364F64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B11FAFF4-86C2-4B00-8DFF-634EED3CC53A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60FDBFDA-6FC9-4DA7-8A55-93AF00FF77C0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A95F2904-DFCE-4074-B3AA-CA58CE2BEA12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ローチャート: 手操作入力 8">
                <a:extLst>
                  <a:ext uri="{FF2B5EF4-FFF2-40B4-BE49-F238E27FC236}">
                    <a16:creationId xmlns:a16="http://schemas.microsoft.com/office/drawing/2014/main" id="{055714CD-6661-4A1D-8E99-D60944923E9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93CD898B-998F-4469-BF79-7A7B4EC8BE47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A1EDDF68-9D42-4A83-9BED-10345C739A08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06B464D8-F3C3-481D-A33D-9ACDC71AEE5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4AF71F4B-979F-4966-A04A-7CF02F124FD1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DD7375D1-008E-409C-8EED-3058741FA373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0FA0AC6B-1625-4908-8CCC-73FFEBDE58DA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２</a:t>
              </a: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3302221F-A944-4F25-BF1A-65D1F212A6B6}"/>
              </a:ext>
            </a:extLst>
          </p:cNvPr>
          <p:cNvGrpSpPr/>
          <p:nvPr/>
        </p:nvGrpSpPr>
        <p:grpSpPr>
          <a:xfrm>
            <a:off x="404752" y="3567097"/>
            <a:ext cx="1653514" cy="791234"/>
            <a:chOff x="3577324" y="4909714"/>
            <a:chExt cx="2359876" cy="1129240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4146706-00DC-43C3-A3D4-3EFD3321FDB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D612DBFE-081A-4DA2-A3BA-FD3DFC177BD0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7E43676-6C40-4331-AA86-169936D620BF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8953309-4439-4417-85B3-C6F8839903CC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D8EFEC60-F797-4490-B600-E90AF29243DE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5ECFB5C5-1C96-49DE-8D39-7E7900753198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AB8E9FB8-B5DB-4B88-BF75-801A8C4FF9B0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93193A6-B776-4CB9-92D8-A53000FF570F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8CA5D5ED-6646-4F45-AE56-86A1DC822027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5EBBCB5B-1904-40B4-A692-7E1A88818432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D0E39818-B0DF-4CC9-9E7B-766661EC7E8A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9A70DE3-7A57-4395-B0DE-61A176284B3F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49D5CB6E-3E50-45C4-B603-860E8EFC0C58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222" name="二等辺三角形 221">
                  <a:extLst>
                    <a:ext uri="{FF2B5EF4-FFF2-40B4-BE49-F238E27FC236}">
                      <a16:creationId xmlns:a16="http://schemas.microsoft.com/office/drawing/2014/main" id="{39896A0C-4075-4053-8E9F-9F50AAB35DF2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BF2DFF93-75F7-4894-8146-1BB70B395C31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3D370ED3-4251-4793-A915-941B6701F1BC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E2E0C58-DE43-491E-BD7F-355D920D456F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844EFCF2-86F9-4C0E-87EB-E6EBCEC833A8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ローチャート: 手操作入力 8">
                <a:extLst>
                  <a:ext uri="{FF2B5EF4-FFF2-40B4-BE49-F238E27FC236}">
                    <a16:creationId xmlns:a16="http://schemas.microsoft.com/office/drawing/2014/main" id="{FA031382-46C7-4027-AB04-7446EA2D01D3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BD43B603-5BE4-458F-986B-F7445A6C103F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12C3182A-A91F-44E8-B18B-F4951E0F05A4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61ECA135-652A-4A74-B063-427C4B8E2064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A4C240C6-1E10-4867-B4A0-1C6DEC8E5FCA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6DC69184-FF1E-4ED2-BB12-E5F1AE76E11B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3D3E9FD0-37A8-48ED-997C-7760B0C6249A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２</a:t>
              </a: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CD3A931-4456-46B9-8D86-91CA8E9403B2}"/>
              </a:ext>
            </a:extLst>
          </p:cNvPr>
          <p:cNvGrpSpPr/>
          <p:nvPr/>
        </p:nvGrpSpPr>
        <p:grpSpPr>
          <a:xfrm>
            <a:off x="2205962" y="3412180"/>
            <a:ext cx="1653514" cy="945713"/>
            <a:chOff x="712205" y="3629279"/>
            <a:chExt cx="2359876" cy="1349711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6B4975C3-4CFB-4687-AB1A-35CCA77F474B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0AAFDF6C-DE99-4FD9-A5AD-7AC30FAC159F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EB2C10B-E171-48CD-A277-0DF63F6C997D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39F9D100-771E-489B-A2D6-B3692B0B027A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98F7D273-5A0F-4C64-99FB-B9DE4FBF3C5C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98F67DE7-2299-49FE-AF89-720ECF2B7138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A5B74AC8-E320-4CDE-92FE-5C3CAE8E27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FD2C638B-5D98-4DD2-8040-8FDECFF835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238F7E5E-105C-4DEF-BF30-FF21FA480216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E9A04507-E0AC-45EE-BB2C-82FA740BF477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B207C566-6DC5-4209-B60D-D22BAFF2A423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E118C135-BB5B-4B8E-B076-DF307EB97804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6B6CCD9D-DCAE-4BF9-BEDB-5BF34DBC1B17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8E699FB6-2634-4630-8D46-8E67B40C7EC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28EDC5B1-42F0-4940-B847-B47C021D0CF1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48E13A9-0D9C-463D-A2FA-46B4B742C66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1225326F-86A9-4CF2-B252-0021D18DD901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252" name="二等辺三角形 251">
                    <a:extLst>
                      <a:ext uri="{FF2B5EF4-FFF2-40B4-BE49-F238E27FC236}">
                        <a16:creationId xmlns:a16="http://schemas.microsoft.com/office/drawing/2014/main" id="{9C375C69-BE33-46EC-B80C-3F33D728305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F2CFE283-D724-4BD7-A3A7-C63DC7F8A8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CF1BC7F3-CD67-453D-BA9F-6002B60914ED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B2B8CD59-7ADC-4EB1-B470-7A4885045957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31335089-2DFF-4C49-BBB6-343882A51A81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ローチャート: 手操作入力 8">
                  <a:extLst>
                    <a:ext uri="{FF2B5EF4-FFF2-40B4-BE49-F238E27FC236}">
                      <a16:creationId xmlns:a16="http://schemas.microsoft.com/office/drawing/2014/main" id="{FE893064-2C65-45A0-9AEC-D200B87A583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92A0C196-89DB-4618-A1A0-1DBEDEFA65CA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1BB5DDA2-FD9E-457D-8F44-F226C778BDBA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1D62B6D3-ECD6-4863-9510-1567BEC289E0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2BB1FA13-335F-4A13-B1E3-418A0CA86362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2DB9E0A0-B33E-4F0B-B556-2F9202EF73B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2F8CC533-F8C6-4B2A-8318-7C6F0231195F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２</a:t>
                </a: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B36210FF-D40E-42F1-88A5-A18FA5882966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233" name="直角三角形 232">
                <a:extLst>
                  <a:ext uri="{FF2B5EF4-FFF2-40B4-BE49-F238E27FC236}">
                    <a16:creationId xmlns:a16="http://schemas.microsoft.com/office/drawing/2014/main" id="{D7DE7009-99BC-42B2-A59F-650BB738D8FC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直角三角形 233">
                <a:extLst>
                  <a:ext uri="{FF2B5EF4-FFF2-40B4-BE49-F238E27FC236}">
                    <a16:creationId xmlns:a16="http://schemas.microsoft.com/office/drawing/2014/main" id="{433EA797-BE8D-4C10-A850-4732C3EFDD4E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6720BB4F-B6FB-4DE2-9F92-60C7665D017D}"/>
              </a:ext>
            </a:extLst>
          </p:cNvPr>
          <p:cNvGrpSpPr/>
          <p:nvPr/>
        </p:nvGrpSpPr>
        <p:grpSpPr>
          <a:xfrm>
            <a:off x="3980129" y="3716514"/>
            <a:ext cx="1743636" cy="632396"/>
            <a:chOff x="712204" y="5211055"/>
            <a:chExt cx="2488499" cy="902549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8F1BDF10-B0DF-42F3-B731-E1E4C104D636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B3C0DEC1-28EF-48AA-8B80-508915EAF75B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457F2CC4-8A62-4692-B0F9-81E724FEC3B9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4606ED3E-14C3-4C49-A2C7-72437B0462F2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59403096-6929-4711-8833-680951AA21BF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9268BF4F-4B94-48C2-B429-56D4F125A21F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68AFCA41-D38D-4967-846A-3100107C7CF2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0D4E67BE-F84C-4835-8181-D678272A45C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272" name="四角形: 角を丸くする 271">
                  <a:extLst>
                    <a:ext uri="{FF2B5EF4-FFF2-40B4-BE49-F238E27FC236}">
                      <a16:creationId xmlns:a16="http://schemas.microsoft.com/office/drawing/2014/main" id="{5BF3F865-6B25-45A8-B93E-75D002EF72A1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角を丸くする 272">
                  <a:extLst>
                    <a:ext uri="{FF2B5EF4-FFF2-40B4-BE49-F238E27FC236}">
                      <a16:creationId xmlns:a16="http://schemas.microsoft.com/office/drawing/2014/main" id="{3CC7C7A1-7877-492F-A8BE-8A17254A67FF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四角形: 角を丸くする 273">
                  <a:extLst>
                    <a:ext uri="{FF2B5EF4-FFF2-40B4-BE49-F238E27FC236}">
                      <a16:creationId xmlns:a16="http://schemas.microsoft.com/office/drawing/2014/main" id="{52113E82-57F7-47B8-A695-66B2EF99A435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A36FC3A0-28C7-4952-9D6C-4C86577CB921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4BBF03D5-C217-4685-BAEC-1C218C818F8B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286" name="二等辺三角形 285">
                    <a:extLst>
                      <a:ext uri="{FF2B5EF4-FFF2-40B4-BE49-F238E27FC236}">
                        <a16:creationId xmlns:a16="http://schemas.microsoft.com/office/drawing/2014/main" id="{C2A75434-8AD1-4E4A-8A64-D07E5D4A919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四角形: 上の 2 つの角を丸める 286">
                    <a:extLst>
                      <a:ext uri="{FF2B5EF4-FFF2-40B4-BE49-F238E27FC236}">
                        <a16:creationId xmlns:a16="http://schemas.microsoft.com/office/drawing/2014/main" id="{2247E4E0-3E25-40B5-8DA9-80392EB189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50B4B3E7-EF9D-454B-B565-504EE13C192F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914FEDB7-2997-41DA-BFD7-83C6A4BC9510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B661E62A-F8FF-4E98-BB06-5F7C33F0480F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ローチャート: 手操作入力 8">
                  <a:extLst>
                    <a:ext uri="{FF2B5EF4-FFF2-40B4-BE49-F238E27FC236}">
                      <a16:creationId xmlns:a16="http://schemas.microsoft.com/office/drawing/2014/main" id="{B35B8796-2FBC-4AA8-A693-E5E6C410122F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6591D686-FB79-4890-A2DC-5ED6A53F7132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19BB5D45-6ACD-4AE1-AB5B-377A2E213224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1FCE2378-7F27-44FC-86D1-78B0EC2A6C3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DF8BBDF7-44BB-470D-A58F-AB0C56CFC580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403BC24A-4EDF-4701-AFCE-2E1A825FA2A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9936027F-050B-42E4-8E2D-DD8863D0920D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２</a:t>
                </a: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8CB4D5DB-6669-47DF-98A6-CDDBED6792EC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266" name="直角三角形 265">
                <a:extLst>
                  <a:ext uri="{FF2B5EF4-FFF2-40B4-BE49-F238E27FC236}">
                    <a16:creationId xmlns:a16="http://schemas.microsoft.com/office/drawing/2014/main" id="{F9B8AB8A-4683-4C2B-819F-411E8CC38425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直角三角形 266">
                <a:extLst>
                  <a:ext uri="{FF2B5EF4-FFF2-40B4-BE49-F238E27FC236}">
                    <a16:creationId xmlns:a16="http://schemas.microsoft.com/office/drawing/2014/main" id="{7BAC1536-54F0-4FB6-8DE0-0BD9136EB0CF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8436ACFB-1DA6-43BA-8472-3074600E150A}"/>
              </a:ext>
            </a:extLst>
          </p:cNvPr>
          <p:cNvGrpSpPr/>
          <p:nvPr/>
        </p:nvGrpSpPr>
        <p:grpSpPr>
          <a:xfrm>
            <a:off x="7874019" y="3123359"/>
            <a:ext cx="1653513" cy="1237759"/>
            <a:chOff x="6168124" y="4272438"/>
            <a:chExt cx="2359876" cy="1766516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C3EB55A9-2AFF-453A-A4EA-44EEC2876DB8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338" name="二等辺三角形 337">
                <a:extLst>
                  <a:ext uri="{FF2B5EF4-FFF2-40B4-BE49-F238E27FC236}">
                    <a16:creationId xmlns:a16="http://schemas.microsoft.com/office/drawing/2014/main" id="{3397D064-378E-4337-93F4-B09D575A3DA5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87F9C92-E4C5-4ED4-BEFC-8D5A9DAC6C6C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E74EA16A-74BE-4E80-BB6B-B567DD597F80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C07DA18-EB35-49FE-B83B-29C5485F5EBC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6A25BF2C-3C14-4A2C-A2E6-671D9E204128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A3E2E1B0-6BCD-4365-9597-0455273EB470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7AF21477-F662-40CE-8736-B7A7ED2DA602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1F6A166F-EF50-42EE-A0A9-539C2938917C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332" name="フリーフォーム 661">
                      <a:extLst>
                        <a:ext uri="{FF2B5EF4-FFF2-40B4-BE49-F238E27FC236}">
                          <a16:creationId xmlns:a16="http://schemas.microsoft.com/office/drawing/2014/main" id="{631C83A8-927C-4D60-80E7-F097A5BE79E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3" name="角丸四角形 665">
                      <a:extLst>
                        <a:ext uri="{FF2B5EF4-FFF2-40B4-BE49-F238E27FC236}">
                          <a16:creationId xmlns:a16="http://schemas.microsoft.com/office/drawing/2014/main" id="{27CC320D-7A5E-4598-866A-D0DC38712F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4" name="角丸四角形 666">
                      <a:extLst>
                        <a:ext uri="{FF2B5EF4-FFF2-40B4-BE49-F238E27FC236}">
                          <a16:creationId xmlns:a16="http://schemas.microsoft.com/office/drawing/2014/main" id="{05D0B6E4-DA96-4543-BB4B-611E7F42D5C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角丸四角形 667">
                      <a:extLst>
                        <a:ext uri="{FF2B5EF4-FFF2-40B4-BE49-F238E27FC236}">
                          <a16:creationId xmlns:a16="http://schemas.microsoft.com/office/drawing/2014/main" id="{42EFF308-BD3F-4A59-833D-077833CC3D7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6" name="角丸四角形 668">
                      <a:extLst>
                        <a:ext uri="{FF2B5EF4-FFF2-40B4-BE49-F238E27FC236}">
                          <a16:creationId xmlns:a16="http://schemas.microsoft.com/office/drawing/2014/main" id="{BCBB887D-EF67-4261-B2F1-EA88D189EEB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角丸四角形 669">
                      <a:extLst>
                        <a:ext uri="{FF2B5EF4-FFF2-40B4-BE49-F238E27FC236}">
                          <a16:creationId xmlns:a16="http://schemas.microsoft.com/office/drawing/2014/main" id="{EAFCF5CC-1793-4EEA-9CD1-2EBC86FD4DE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822FDB6F-4774-4BBD-85B0-5C97350B6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DBFCB8E2-48A0-4EE8-B4FD-1C932A128535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322" name="グループ化 321">
                    <a:extLst>
                      <a:ext uri="{FF2B5EF4-FFF2-40B4-BE49-F238E27FC236}">
                        <a16:creationId xmlns:a16="http://schemas.microsoft.com/office/drawing/2014/main" id="{12F7C37C-76C8-4752-9629-5483A47DC45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324" name="フリーフォーム 661">
                      <a:extLst>
                        <a:ext uri="{FF2B5EF4-FFF2-40B4-BE49-F238E27FC236}">
                          <a16:creationId xmlns:a16="http://schemas.microsoft.com/office/drawing/2014/main" id="{C3F8020E-B5CB-4484-8807-186FFC08D5A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5" name="角丸四角形 665">
                      <a:extLst>
                        <a:ext uri="{FF2B5EF4-FFF2-40B4-BE49-F238E27FC236}">
                          <a16:creationId xmlns:a16="http://schemas.microsoft.com/office/drawing/2014/main" id="{AA3A40CA-7E93-43A1-BE87-92B56C081CF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6" name="角丸四角形 666">
                      <a:extLst>
                        <a:ext uri="{FF2B5EF4-FFF2-40B4-BE49-F238E27FC236}">
                          <a16:creationId xmlns:a16="http://schemas.microsoft.com/office/drawing/2014/main" id="{BA5135AF-9D15-438A-BD93-B0820D44899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7" name="角丸四角形 667">
                      <a:extLst>
                        <a:ext uri="{FF2B5EF4-FFF2-40B4-BE49-F238E27FC236}">
                          <a16:creationId xmlns:a16="http://schemas.microsoft.com/office/drawing/2014/main" id="{A424CF2B-CC15-463C-9EE4-747AC201CF3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角丸四角形 668">
                      <a:extLst>
                        <a:ext uri="{FF2B5EF4-FFF2-40B4-BE49-F238E27FC236}">
                          <a16:creationId xmlns:a16="http://schemas.microsoft.com/office/drawing/2014/main" id="{8F2EFBFF-0269-4B50-9E3B-0EC439D4C85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角丸四角形 669">
                      <a:extLst>
                        <a:ext uri="{FF2B5EF4-FFF2-40B4-BE49-F238E27FC236}">
                          <a16:creationId xmlns:a16="http://schemas.microsoft.com/office/drawing/2014/main" id="{F8AEDDFA-7639-46CD-8801-1F77027F2FD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AF975195-3F9B-430E-ADC0-BCA906A6C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75EE6B89-78D8-49A4-9C1E-799F4FC85622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7B95BF1F-CDD2-4344-ADD0-A466FBFA0D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9CD2EC61-1E89-4B1A-8AB1-19D4BFD00C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ABEF5750-CF09-4FD1-9B8B-3DA6F86C71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7" name="四角形: 上の 2 つの角を丸める 316">
                  <a:extLst>
                    <a:ext uri="{FF2B5EF4-FFF2-40B4-BE49-F238E27FC236}">
                      <a16:creationId xmlns:a16="http://schemas.microsoft.com/office/drawing/2014/main" id="{57DACF44-8A7B-48CF-95A3-6956B4EE4AD6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2D1F7C6A-2326-4EB0-8685-8952DC178D4E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BEB40EE-085A-4305-8656-C2DD7D5BB127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832E60A8-362A-4AD8-A2BD-BCA832AD9EF6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4EDEA7A8-B6B9-4767-8600-274EA59209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176E9A7C-67D0-45C0-8D12-C723A6E703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342920B0-6C01-4003-B708-3484FCA2D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A501ECC2-5482-4A6D-BEF2-D071DF0BEE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3" name="台形 302">
                    <a:extLst>
                      <a:ext uri="{FF2B5EF4-FFF2-40B4-BE49-F238E27FC236}">
                        <a16:creationId xmlns:a16="http://schemas.microsoft.com/office/drawing/2014/main" id="{D8DDD8A0-57FE-4B2B-A87A-A10109164EF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303">
                    <a:extLst>
                      <a:ext uri="{FF2B5EF4-FFF2-40B4-BE49-F238E27FC236}">
                        <a16:creationId xmlns:a16="http://schemas.microsoft.com/office/drawing/2014/main" id="{AE59034B-C61D-45FA-9D90-04D2D6AF9CB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9476D2AC-E51A-4911-8A84-0CAC6B4C5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ローチャート: 手操作入力 8">
                    <a:extLst>
                      <a:ext uri="{FF2B5EF4-FFF2-40B4-BE49-F238E27FC236}">
                        <a16:creationId xmlns:a16="http://schemas.microsoft.com/office/drawing/2014/main" id="{C07F7E7E-1F69-4C18-A016-D607F189E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角を丸くする 306">
                    <a:extLst>
                      <a:ext uri="{FF2B5EF4-FFF2-40B4-BE49-F238E27FC236}">
                        <a16:creationId xmlns:a16="http://schemas.microsoft.com/office/drawing/2014/main" id="{31F4D487-964D-463E-9C11-294445E75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C7A46424-B02B-438B-AAB9-53E34453B9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728A4295-B906-4008-B68A-14D1A3C804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上の 2 つの角を丸める 309">
                    <a:extLst>
                      <a:ext uri="{FF2B5EF4-FFF2-40B4-BE49-F238E27FC236}">
                        <a16:creationId xmlns:a16="http://schemas.microsoft.com/office/drawing/2014/main" id="{AF21229B-579A-40FC-B933-644F6D67221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C877883F-B6AA-4453-A42D-EC88B11C69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8" name="テキスト ボックス 297">
                  <a:extLst>
                    <a:ext uri="{FF2B5EF4-FFF2-40B4-BE49-F238E27FC236}">
                      <a16:creationId xmlns:a16="http://schemas.microsoft.com/office/drawing/2014/main" id="{77E1D79B-0368-48AB-947C-9524FBC497DB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２</a:t>
                  </a:r>
                </a:p>
              </p:txBody>
            </p:sp>
          </p:grpSp>
        </p:grp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C1B6F7D9-5571-467C-91E4-FF4E67FC9E30}"/>
              </a:ext>
            </a:extLst>
          </p:cNvPr>
          <p:cNvGrpSpPr/>
          <p:nvPr/>
        </p:nvGrpSpPr>
        <p:grpSpPr>
          <a:xfrm>
            <a:off x="5948040" y="5356797"/>
            <a:ext cx="1653514" cy="937741"/>
            <a:chOff x="3661145" y="3407051"/>
            <a:chExt cx="2359876" cy="1338333"/>
          </a:xfrm>
        </p:grpSpPr>
        <p:sp>
          <p:nvSpPr>
            <p:cNvPr id="818" name="テキスト ボックス 817">
              <a:extLst>
                <a:ext uri="{FF2B5EF4-FFF2-40B4-BE49-F238E27FC236}">
                  <a16:creationId xmlns:a16="http://schemas.microsoft.com/office/drawing/2014/main" id="{0C271A47-766D-4314-921C-06C6967509C1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4CC810A1-F2D8-44F5-B3D6-E576885106EB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D5967EE5-835F-4C85-AF48-E010D028F569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AFC052F3-6D9A-46A8-8433-EF118D65BE18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CB67B30C-1A78-49D8-8D1E-7CBE2FE69B01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四角形: 角を丸くする 840">
                <a:extLst>
                  <a:ext uri="{FF2B5EF4-FFF2-40B4-BE49-F238E27FC236}">
                    <a16:creationId xmlns:a16="http://schemas.microsoft.com/office/drawing/2014/main" id="{46FD3C47-054A-4805-9E91-A0B1E0AB09C4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四角形: 角を丸くする 841">
                <a:extLst>
                  <a:ext uri="{FF2B5EF4-FFF2-40B4-BE49-F238E27FC236}">
                    <a16:creationId xmlns:a16="http://schemas.microsoft.com/office/drawing/2014/main" id="{CA209DD2-5D8C-4807-B79B-BB107A4A0A52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3B1F3BCA-1DBA-4DE5-9510-B0ABDF99ED97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四角形: 上の 2 つの角を丸める 843">
                <a:extLst>
                  <a:ext uri="{FF2B5EF4-FFF2-40B4-BE49-F238E27FC236}">
                    <a16:creationId xmlns:a16="http://schemas.microsoft.com/office/drawing/2014/main" id="{BA80C412-D1BE-404D-B79A-A8C989AC79DF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四角形: 角を丸くする 844">
                <a:extLst>
                  <a:ext uri="{FF2B5EF4-FFF2-40B4-BE49-F238E27FC236}">
                    <a16:creationId xmlns:a16="http://schemas.microsoft.com/office/drawing/2014/main" id="{E8A93F53-054D-46C0-8C98-AEFB7581B0E9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8EBC4F0-E917-4211-A092-8ED0D22C5632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4847052-6AB1-4892-8CBA-6C6FF349E97A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四角形: 角を丸くする 847">
                <a:extLst>
                  <a:ext uri="{FF2B5EF4-FFF2-40B4-BE49-F238E27FC236}">
                    <a16:creationId xmlns:a16="http://schemas.microsoft.com/office/drawing/2014/main" id="{4D52A1E2-ED38-4F00-B95D-AEF619B6742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四角形: 角を丸くする 848">
                <a:extLst>
                  <a:ext uri="{FF2B5EF4-FFF2-40B4-BE49-F238E27FC236}">
                    <a16:creationId xmlns:a16="http://schemas.microsoft.com/office/drawing/2014/main" id="{1F25CB0A-2556-48FB-B807-1C075250CEB2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AE3F479B-86DC-4B5C-90AB-1D4DCA49FDA9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822" name="四角形: 角を丸くする 821">
                <a:extLst>
                  <a:ext uri="{FF2B5EF4-FFF2-40B4-BE49-F238E27FC236}">
                    <a16:creationId xmlns:a16="http://schemas.microsoft.com/office/drawing/2014/main" id="{E9E12C70-C584-48AC-A582-B7295E5B84B2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角を丸くする 822">
                <a:extLst>
                  <a:ext uri="{FF2B5EF4-FFF2-40B4-BE49-F238E27FC236}">
                    <a16:creationId xmlns:a16="http://schemas.microsoft.com/office/drawing/2014/main" id="{86292BA1-B8F5-47AE-B84B-00C7661E7FD4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角を丸くする 823">
                <a:extLst>
                  <a:ext uri="{FF2B5EF4-FFF2-40B4-BE49-F238E27FC236}">
                    <a16:creationId xmlns:a16="http://schemas.microsoft.com/office/drawing/2014/main" id="{EA71071D-6096-4D80-A000-2EC2EF7E1C58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E81070AE-E061-4806-A65B-94EE2A5737F2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D8EAA26E-543A-462D-8F1D-7EAC048CD92D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836" name="二等辺三角形 835">
                  <a:extLst>
                    <a:ext uri="{FF2B5EF4-FFF2-40B4-BE49-F238E27FC236}">
                      <a16:creationId xmlns:a16="http://schemas.microsoft.com/office/drawing/2014/main" id="{DFD5C944-0A18-4D60-B7C3-C47A5B5CBB6D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四角形: 上の 2 つの角を丸める 836">
                  <a:extLst>
                    <a:ext uri="{FF2B5EF4-FFF2-40B4-BE49-F238E27FC236}">
                      <a16:creationId xmlns:a16="http://schemas.microsoft.com/office/drawing/2014/main" id="{64374BDC-45FA-497D-A8C6-06351C44365C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7" name="台形 826">
                <a:extLst>
                  <a:ext uri="{FF2B5EF4-FFF2-40B4-BE49-F238E27FC236}">
                    <a16:creationId xmlns:a16="http://schemas.microsoft.com/office/drawing/2014/main" id="{22C1E27C-D1D3-428E-8609-FB5632394FF6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B61449F2-44EF-4B39-BF7A-69718642E27D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B30588CE-4538-4D26-9C99-C583C19FBF9A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ローチャート: 手操作入力 8">
                <a:extLst>
                  <a:ext uri="{FF2B5EF4-FFF2-40B4-BE49-F238E27FC236}">
                    <a16:creationId xmlns:a16="http://schemas.microsoft.com/office/drawing/2014/main" id="{01A65602-71B1-4E05-80A4-8B99D86BF9C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角を丸くする 830">
                <a:extLst>
                  <a:ext uri="{FF2B5EF4-FFF2-40B4-BE49-F238E27FC236}">
                    <a16:creationId xmlns:a16="http://schemas.microsoft.com/office/drawing/2014/main" id="{403A63A0-7C57-400D-8214-449ED2F6328B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四角形: 角を丸くする 831">
                <a:extLst>
                  <a:ext uri="{FF2B5EF4-FFF2-40B4-BE49-F238E27FC236}">
                    <a16:creationId xmlns:a16="http://schemas.microsoft.com/office/drawing/2014/main" id="{7E4D859D-0F88-4144-A6D1-79EE2E391DCC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四角形: 角を丸くする 832">
                <a:extLst>
                  <a:ext uri="{FF2B5EF4-FFF2-40B4-BE49-F238E27FC236}">
                    <a16:creationId xmlns:a16="http://schemas.microsoft.com/office/drawing/2014/main" id="{4A2ED873-2047-4A51-93AA-0D61544898F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四角形: 上の 2 つの角を丸める 833">
                <a:extLst>
                  <a:ext uri="{FF2B5EF4-FFF2-40B4-BE49-F238E27FC236}">
                    <a16:creationId xmlns:a16="http://schemas.microsoft.com/office/drawing/2014/main" id="{3EE31F6E-8408-4DFF-A944-838EE809D373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四角形: 角を丸くする 834">
                <a:extLst>
                  <a:ext uri="{FF2B5EF4-FFF2-40B4-BE49-F238E27FC236}">
                    <a16:creationId xmlns:a16="http://schemas.microsoft.com/office/drawing/2014/main" id="{7FCFA4D2-A9D9-4D5F-8121-663A726C977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1" name="テキスト ボックス 820">
              <a:extLst>
                <a:ext uri="{FF2B5EF4-FFF2-40B4-BE49-F238E27FC236}">
                  <a16:creationId xmlns:a16="http://schemas.microsoft.com/office/drawing/2014/main" id="{E61AD06F-670E-4857-91F9-F7570535ACF0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３</a:t>
              </a: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B222D002-5175-4E57-88E0-3C76E8DB238E}"/>
              </a:ext>
            </a:extLst>
          </p:cNvPr>
          <p:cNvGrpSpPr/>
          <p:nvPr/>
        </p:nvGrpSpPr>
        <p:grpSpPr>
          <a:xfrm>
            <a:off x="404752" y="5503847"/>
            <a:ext cx="1653514" cy="791234"/>
            <a:chOff x="3577324" y="4909714"/>
            <a:chExt cx="2359876" cy="1129240"/>
          </a:xfrm>
        </p:grpSpPr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5B1415A1-AD62-4F40-8BD2-A959D79A17C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4EB816CC-C1C0-4AC6-ADAA-F2F0247FDE19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54D297A6-BB15-455D-B3FD-85ABAE51E032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C731D8EA-BB8F-426A-B881-28D97A2F8A7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7E13C11E-C5CA-4462-8827-7785DCE32189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上の 2 つの角を丸める 813">
                <a:extLst>
                  <a:ext uri="{FF2B5EF4-FFF2-40B4-BE49-F238E27FC236}">
                    <a16:creationId xmlns:a16="http://schemas.microsoft.com/office/drawing/2014/main" id="{CB4C4034-9D33-4A7E-B596-C9AC66FF7B34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F06401E9-86EC-4956-9EEF-0373E5381635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98010A58-40A8-4EB9-8C09-A2D946A582D5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D7870DBC-32B6-4885-BA29-644636FE3426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四角形: 角を丸くする 796">
                <a:extLst>
                  <a:ext uri="{FF2B5EF4-FFF2-40B4-BE49-F238E27FC236}">
                    <a16:creationId xmlns:a16="http://schemas.microsoft.com/office/drawing/2014/main" id="{2B9596DC-5259-4350-A750-6B69974E234C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角を丸くする 797">
                <a:extLst>
                  <a:ext uri="{FF2B5EF4-FFF2-40B4-BE49-F238E27FC236}">
                    <a16:creationId xmlns:a16="http://schemas.microsoft.com/office/drawing/2014/main" id="{AB8467C1-EAC9-4E22-A04E-9B88467CE0EC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88EF2F03-59A5-4F70-8128-E6EE22C6F993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C31BFF3B-F904-43F9-B471-1A874A9DF6E0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810" name="二等辺三角形 809">
                  <a:extLst>
                    <a:ext uri="{FF2B5EF4-FFF2-40B4-BE49-F238E27FC236}">
                      <a16:creationId xmlns:a16="http://schemas.microsoft.com/office/drawing/2014/main" id="{1DDCC9EA-91DE-4021-A4BD-A8D66B3C9AA3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411D53EE-B012-4CC3-9181-2748CB4528ED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1" name="台形 800">
                <a:extLst>
                  <a:ext uri="{FF2B5EF4-FFF2-40B4-BE49-F238E27FC236}">
                    <a16:creationId xmlns:a16="http://schemas.microsoft.com/office/drawing/2014/main" id="{75AD38EC-6DFC-4BC0-A4BF-16E9F4896260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440CF96E-972F-4FA4-8446-9C7BAF39192C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97936E1F-99E3-483E-98C8-E32E9F537834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ローチャート: 手操作入力 8">
                <a:extLst>
                  <a:ext uri="{FF2B5EF4-FFF2-40B4-BE49-F238E27FC236}">
                    <a16:creationId xmlns:a16="http://schemas.microsoft.com/office/drawing/2014/main" id="{8F95D51D-6513-4676-9B78-5D5E81B1479C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四角形: 角を丸くする 804">
                <a:extLst>
                  <a:ext uri="{FF2B5EF4-FFF2-40B4-BE49-F238E27FC236}">
                    <a16:creationId xmlns:a16="http://schemas.microsoft.com/office/drawing/2014/main" id="{7B139339-68E0-47E8-B4B6-9C323165FD25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四角形: 角を丸くする 805">
                <a:extLst>
                  <a:ext uri="{FF2B5EF4-FFF2-40B4-BE49-F238E27FC236}">
                    <a16:creationId xmlns:a16="http://schemas.microsoft.com/office/drawing/2014/main" id="{2BFDAB4F-022A-4930-AE25-7AEB934A6625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四角形: 角を丸くする 806">
                <a:extLst>
                  <a:ext uri="{FF2B5EF4-FFF2-40B4-BE49-F238E27FC236}">
                    <a16:creationId xmlns:a16="http://schemas.microsoft.com/office/drawing/2014/main" id="{73CD5EF1-E7B4-48F5-832E-7FDFE00E8B31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四角形: 上の 2 つの角を丸める 807">
                <a:extLst>
                  <a:ext uri="{FF2B5EF4-FFF2-40B4-BE49-F238E27FC236}">
                    <a16:creationId xmlns:a16="http://schemas.microsoft.com/office/drawing/2014/main" id="{DB320741-FD83-4A49-A7AF-5094C9EA481C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四角形: 角を丸くする 808">
                <a:extLst>
                  <a:ext uri="{FF2B5EF4-FFF2-40B4-BE49-F238E27FC236}">
                    <a16:creationId xmlns:a16="http://schemas.microsoft.com/office/drawing/2014/main" id="{75575A74-138D-4EE8-9732-7DAAC526AB1D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5" name="テキスト ボックス 794">
              <a:extLst>
                <a:ext uri="{FF2B5EF4-FFF2-40B4-BE49-F238E27FC236}">
                  <a16:creationId xmlns:a16="http://schemas.microsoft.com/office/drawing/2014/main" id="{E948C7D5-01C4-407B-9D9B-B8378822748E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３</a:t>
              </a:r>
            </a:p>
          </p:txBody>
        </p: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AFAB1AE2-D80D-4E21-81B6-BC4D703CF91F}"/>
              </a:ext>
            </a:extLst>
          </p:cNvPr>
          <p:cNvGrpSpPr/>
          <p:nvPr/>
        </p:nvGrpSpPr>
        <p:grpSpPr>
          <a:xfrm>
            <a:off x="2205962" y="5348930"/>
            <a:ext cx="1653514" cy="945713"/>
            <a:chOff x="712205" y="3629279"/>
            <a:chExt cx="2359876" cy="1349711"/>
          </a:xfrm>
        </p:grpSpPr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6FEE0EB9-20C7-43B2-932F-67F157763F03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BB7090B7-A72C-4D41-ADBD-23B57E864FE8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B380B1A4-CB97-4E54-9E15-5F50DF44D4D5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四角形: 上の 2 つの角を丸める 784">
                  <a:extLst>
                    <a:ext uri="{FF2B5EF4-FFF2-40B4-BE49-F238E27FC236}">
                      <a16:creationId xmlns:a16="http://schemas.microsoft.com/office/drawing/2014/main" id="{0B94D4C7-7F3D-489A-BAA5-01B076E09A63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9CEA0C63-BA0C-410D-BACB-426B1B85C9A9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789" name="グループ化 788">
                    <a:extLst>
                      <a:ext uri="{FF2B5EF4-FFF2-40B4-BE49-F238E27FC236}">
                        <a16:creationId xmlns:a16="http://schemas.microsoft.com/office/drawing/2014/main" id="{F6073C6E-F8EB-4DCB-BB3D-A20936620A24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E5A193BB-CBBE-4B72-B5D2-8B508EEA4A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フリーフォーム: 図形 791">
                      <a:extLst>
                        <a:ext uri="{FF2B5EF4-FFF2-40B4-BE49-F238E27FC236}">
                          <a16:creationId xmlns:a16="http://schemas.microsoft.com/office/drawing/2014/main" id="{11E8D207-61E8-4AE5-82BD-AE93F84E37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0" name="楕円 789">
                    <a:extLst>
                      <a:ext uri="{FF2B5EF4-FFF2-40B4-BE49-F238E27FC236}">
                        <a16:creationId xmlns:a16="http://schemas.microsoft.com/office/drawing/2014/main" id="{E0A8CE09-AF5E-42B1-B3BE-B28646AD4002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51C019AA-6B60-42AF-BABC-825DAAF35AD9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CEDA3C00-874A-4F5D-8221-4E351DA83B8A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09641F24-25D6-4AB8-8F42-9804A3D7FFF7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D9E34C4B-FC9C-4FF6-8DD0-7F66E6B0CEC3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四角形: 角を丸くする 768">
                  <a:extLst>
                    <a:ext uri="{FF2B5EF4-FFF2-40B4-BE49-F238E27FC236}">
                      <a16:creationId xmlns:a16="http://schemas.microsoft.com/office/drawing/2014/main" id="{9135647F-4995-43D1-987F-88219228AB5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四角形: 角を丸くする 769">
                  <a:extLst>
                    <a:ext uri="{FF2B5EF4-FFF2-40B4-BE49-F238E27FC236}">
                      <a16:creationId xmlns:a16="http://schemas.microsoft.com/office/drawing/2014/main" id="{1245A33D-DA07-49FD-A86F-5E889FA9EA67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2AFF3282-D693-4275-968F-52421F65669D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5C0A3C73-8EEA-4845-9EDE-EBC5EA9AE7A0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782" name="二等辺三角形 781">
                    <a:extLst>
                      <a:ext uri="{FF2B5EF4-FFF2-40B4-BE49-F238E27FC236}">
                        <a16:creationId xmlns:a16="http://schemas.microsoft.com/office/drawing/2014/main" id="{3A9D92B5-1467-411B-B423-FC8629EE30D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四角形: 上の 2 つの角を丸める 782">
                    <a:extLst>
                      <a:ext uri="{FF2B5EF4-FFF2-40B4-BE49-F238E27FC236}">
                        <a16:creationId xmlns:a16="http://schemas.microsoft.com/office/drawing/2014/main" id="{0A9AF2DC-1FE4-455C-AA4D-2B96A14B84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1CA8CCCD-3198-4E91-82A6-C7E2A6D5C83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870308F5-DFB2-4400-92BA-01C43395B56C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四角形: 角を丸くする 774">
                  <a:extLst>
                    <a:ext uri="{FF2B5EF4-FFF2-40B4-BE49-F238E27FC236}">
                      <a16:creationId xmlns:a16="http://schemas.microsoft.com/office/drawing/2014/main" id="{0D264BD7-3CD9-4372-BFF0-EB14AE56DF6B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ローチャート: 手操作入力 8">
                  <a:extLst>
                    <a:ext uri="{FF2B5EF4-FFF2-40B4-BE49-F238E27FC236}">
                      <a16:creationId xmlns:a16="http://schemas.microsoft.com/office/drawing/2014/main" id="{3FF67C27-DF89-4630-B52B-C3BE5CCA5F18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四角形: 角を丸くする 776">
                  <a:extLst>
                    <a:ext uri="{FF2B5EF4-FFF2-40B4-BE49-F238E27FC236}">
                      <a16:creationId xmlns:a16="http://schemas.microsoft.com/office/drawing/2014/main" id="{AA87B136-AAAD-477C-B297-7E66CC54B644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四角形: 角を丸くする 777">
                  <a:extLst>
                    <a:ext uri="{FF2B5EF4-FFF2-40B4-BE49-F238E27FC236}">
                      <a16:creationId xmlns:a16="http://schemas.microsoft.com/office/drawing/2014/main" id="{E4307328-826C-45FB-9754-1DE19338EF6E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四角形: 角を丸くする 778">
                  <a:extLst>
                    <a:ext uri="{FF2B5EF4-FFF2-40B4-BE49-F238E27FC236}">
                      <a16:creationId xmlns:a16="http://schemas.microsoft.com/office/drawing/2014/main" id="{A53EA6C6-DD87-4E8E-B611-D24111B000B4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上の 2 つの角を丸める 779">
                  <a:extLst>
                    <a:ext uri="{FF2B5EF4-FFF2-40B4-BE49-F238E27FC236}">
                      <a16:creationId xmlns:a16="http://schemas.microsoft.com/office/drawing/2014/main" id="{2F388F8A-F103-48FA-A19F-F968E651504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角を丸くする 780">
                  <a:extLst>
                    <a:ext uri="{FF2B5EF4-FFF2-40B4-BE49-F238E27FC236}">
                      <a16:creationId xmlns:a16="http://schemas.microsoft.com/office/drawing/2014/main" id="{80D4E9F2-ECE0-4AC8-A8BA-86B9AF85C0DB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7" name="テキスト ボックス 766">
                <a:extLst>
                  <a:ext uri="{FF2B5EF4-FFF2-40B4-BE49-F238E27FC236}">
                    <a16:creationId xmlns:a16="http://schemas.microsoft.com/office/drawing/2014/main" id="{75D6CE7B-98D2-4F8D-B141-88B92E6C8B15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３</a:t>
                </a:r>
              </a:p>
            </p:txBody>
          </p:sp>
        </p:grpSp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9336E60F-254F-489E-9AAD-B959BA24C1C7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763" name="直角三角形 762">
                <a:extLst>
                  <a:ext uri="{FF2B5EF4-FFF2-40B4-BE49-F238E27FC236}">
                    <a16:creationId xmlns:a16="http://schemas.microsoft.com/office/drawing/2014/main" id="{F92B3E8F-F5F9-400D-BB31-9E5D98B746F6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直角三角形 763">
                <a:extLst>
                  <a:ext uri="{FF2B5EF4-FFF2-40B4-BE49-F238E27FC236}">
                    <a16:creationId xmlns:a16="http://schemas.microsoft.com/office/drawing/2014/main" id="{EEE7A5B1-DD3B-4A8F-BE7F-C7F4602D5B4D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EF1DDAE1-1D8C-46B7-B4E8-2B4605518BB0}"/>
              </a:ext>
            </a:extLst>
          </p:cNvPr>
          <p:cNvGrpSpPr/>
          <p:nvPr/>
        </p:nvGrpSpPr>
        <p:grpSpPr>
          <a:xfrm>
            <a:off x="3980129" y="5653264"/>
            <a:ext cx="1743636" cy="632396"/>
            <a:chOff x="712204" y="5211055"/>
            <a:chExt cx="2488499" cy="902549"/>
          </a:xfrm>
        </p:grpSpPr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D65FDAA1-44E5-4D94-92E6-EB7AFAE9EA6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E6F4A680-3402-40DE-AB45-32E1E835ADAA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B27BDEAC-D152-44FB-B238-939D2A4C5114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7FEFE7E8-AE3A-49F1-ABBB-36C1CE4DA5C2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F8D5F566-83F7-47EC-A93D-DF1E4BC27A38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C01D67C3-9594-4492-A8ED-230F14EF84A5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四角形: 上の 2 つの角を丸める 757">
                  <a:extLst>
                    <a:ext uri="{FF2B5EF4-FFF2-40B4-BE49-F238E27FC236}">
                      <a16:creationId xmlns:a16="http://schemas.microsoft.com/office/drawing/2014/main" id="{396EF510-996D-4600-B4BA-A394E2C3A2D4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2B32E549-7BC5-43D1-85D6-A55FC89B671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425873E0-DFB5-4B39-A7B0-6DE36F86B7F5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C3857120-A9E2-48E9-BC0F-D21CD7C80F08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F660E225-ED2E-4A12-A333-BB5B84978E28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8892BCB6-6AB0-451F-B00E-C85A6D431672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2824E53F-A44F-4F03-8496-76291DB17FF6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755" name="二等辺三角形 754">
                    <a:extLst>
                      <a:ext uri="{FF2B5EF4-FFF2-40B4-BE49-F238E27FC236}">
                        <a16:creationId xmlns:a16="http://schemas.microsoft.com/office/drawing/2014/main" id="{5D72194A-0E0E-46C8-AE07-94E870326AA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上の 2 つの角を丸める 755">
                    <a:extLst>
                      <a:ext uri="{FF2B5EF4-FFF2-40B4-BE49-F238E27FC236}">
                        <a16:creationId xmlns:a16="http://schemas.microsoft.com/office/drawing/2014/main" id="{CCBD0AEC-6CFD-4941-9E14-F667814AB9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6" name="台形 745">
                  <a:extLst>
                    <a:ext uri="{FF2B5EF4-FFF2-40B4-BE49-F238E27FC236}">
                      <a16:creationId xmlns:a16="http://schemas.microsoft.com/office/drawing/2014/main" id="{DBA5144F-E906-46C2-8774-B69CDD1C85F1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BAA62410-2FA3-4AD7-B6D4-13D605D149E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F01E62FD-370D-4038-B475-51AD8F3FF258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ローチャート: 手操作入力 8">
                  <a:extLst>
                    <a:ext uri="{FF2B5EF4-FFF2-40B4-BE49-F238E27FC236}">
                      <a16:creationId xmlns:a16="http://schemas.microsoft.com/office/drawing/2014/main" id="{72600364-3A06-4713-A2F5-1E0F2385105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四角形: 角を丸くする 749">
                  <a:extLst>
                    <a:ext uri="{FF2B5EF4-FFF2-40B4-BE49-F238E27FC236}">
                      <a16:creationId xmlns:a16="http://schemas.microsoft.com/office/drawing/2014/main" id="{9D9EAA82-5518-46F6-B4C5-FA2C7BE56B36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四角形: 角を丸くする 750">
                  <a:extLst>
                    <a:ext uri="{FF2B5EF4-FFF2-40B4-BE49-F238E27FC236}">
                      <a16:creationId xmlns:a16="http://schemas.microsoft.com/office/drawing/2014/main" id="{CFCE669A-BF68-48FD-BE80-6F397368BB67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E6406E9D-1B62-4996-8ED0-9867DB9A56D9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195B088F-B579-48B7-98A6-A318781B7EE4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角を丸くする 753">
                  <a:extLst>
                    <a:ext uri="{FF2B5EF4-FFF2-40B4-BE49-F238E27FC236}">
                      <a16:creationId xmlns:a16="http://schemas.microsoft.com/office/drawing/2014/main" id="{6FF525AC-9B41-4948-A921-B32DFF1C663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0" name="テキスト ボックス 739">
                <a:extLst>
                  <a:ext uri="{FF2B5EF4-FFF2-40B4-BE49-F238E27FC236}">
                    <a16:creationId xmlns:a16="http://schemas.microsoft.com/office/drawing/2014/main" id="{E5695F77-B264-4356-9D4C-686F54BCEC5E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３</a:t>
                </a:r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CEDDD4B7-F8A8-4163-8C9C-290573B33402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735" name="直角三角形 734">
                <a:extLst>
                  <a:ext uri="{FF2B5EF4-FFF2-40B4-BE49-F238E27FC236}">
                    <a16:creationId xmlns:a16="http://schemas.microsoft.com/office/drawing/2014/main" id="{AB8363FB-DDBF-46FA-A203-3453B80C2389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直角三角形 735">
                <a:extLst>
                  <a:ext uri="{FF2B5EF4-FFF2-40B4-BE49-F238E27FC236}">
                    <a16:creationId xmlns:a16="http://schemas.microsoft.com/office/drawing/2014/main" id="{D60BC7C5-AC7A-46BB-A2D1-7F4B1A2139AA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50D8249F-4691-42C0-9FE9-E731061C7E5E}"/>
              </a:ext>
            </a:extLst>
          </p:cNvPr>
          <p:cNvGrpSpPr/>
          <p:nvPr/>
        </p:nvGrpSpPr>
        <p:grpSpPr>
          <a:xfrm>
            <a:off x="7874019" y="5060109"/>
            <a:ext cx="1653513" cy="1237759"/>
            <a:chOff x="6168124" y="4272438"/>
            <a:chExt cx="2359876" cy="1766516"/>
          </a:xfrm>
        </p:grpSpPr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8806BBF9-19AE-4A27-8426-E888DDB6C2C6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731" name="二等辺三角形 730">
                <a:extLst>
                  <a:ext uri="{FF2B5EF4-FFF2-40B4-BE49-F238E27FC236}">
                    <a16:creationId xmlns:a16="http://schemas.microsoft.com/office/drawing/2014/main" id="{98204621-8F21-4435-BF84-63C3AAADFAF6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7B69DEDD-EB17-4D5B-BF5A-08F16865CD88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BD0F1CC0-97C0-41DC-A8D0-FD91535D13C1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4826AC2D-0984-430A-B8AC-6352F5EFF749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FCB9B968-5A90-483F-AFB0-B9AC4EDA788E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E19C5BBF-322B-44A2-A552-92B8FD255C6C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BEC32299-EE00-4BE4-B67C-C04E225188FB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458AFAB6-66B7-4859-A0B8-B27768ECF5A7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725" name="フリーフォーム 661">
                      <a:extLst>
                        <a:ext uri="{FF2B5EF4-FFF2-40B4-BE49-F238E27FC236}">
                          <a16:creationId xmlns:a16="http://schemas.microsoft.com/office/drawing/2014/main" id="{98A16A47-C0A9-41A6-864B-15238ED59AA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6" name="角丸四角形 665">
                      <a:extLst>
                        <a:ext uri="{FF2B5EF4-FFF2-40B4-BE49-F238E27FC236}">
                          <a16:creationId xmlns:a16="http://schemas.microsoft.com/office/drawing/2014/main" id="{0C27280C-52EC-45CD-8269-136CC2A0BBE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7" name="角丸四角形 666">
                      <a:extLst>
                        <a:ext uri="{FF2B5EF4-FFF2-40B4-BE49-F238E27FC236}">
                          <a16:creationId xmlns:a16="http://schemas.microsoft.com/office/drawing/2014/main" id="{F6BD31C5-D14D-47BF-958A-17787E1D2A4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8" name="角丸四角形 667">
                      <a:extLst>
                        <a:ext uri="{FF2B5EF4-FFF2-40B4-BE49-F238E27FC236}">
                          <a16:creationId xmlns:a16="http://schemas.microsoft.com/office/drawing/2014/main" id="{72A9CC40-7344-45D3-8028-3FE3D8AF8A8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9" name="角丸四角形 668">
                      <a:extLst>
                        <a:ext uri="{FF2B5EF4-FFF2-40B4-BE49-F238E27FC236}">
                          <a16:creationId xmlns:a16="http://schemas.microsoft.com/office/drawing/2014/main" id="{BAF68352-3CB0-4D18-AFAC-CB2CA8D764D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30" name="角丸四角形 669">
                      <a:extLst>
                        <a:ext uri="{FF2B5EF4-FFF2-40B4-BE49-F238E27FC236}">
                          <a16:creationId xmlns:a16="http://schemas.microsoft.com/office/drawing/2014/main" id="{4C851C68-F1B6-43F8-A833-075C26FAF84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235BFC6F-8357-4EC6-8673-B827A2EAD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48354624-D9CE-4C8A-90AB-1E58A3C2BE03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715" name="グループ化 714">
                    <a:extLst>
                      <a:ext uri="{FF2B5EF4-FFF2-40B4-BE49-F238E27FC236}">
                        <a16:creationId xmlns:a16="http://schemas.microsoft.com/office/drawing/2014/main" id="{A6F21ACE-B179-486F-8413-DF6882732867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717" name="フリーフォーム 661">
                      <a:extLst>
                        <a:ext uri="{FF2B5EF4-FFF2-40B4-BE49-F238E27FC236}">
                          <a16:creationId xmlns:a16="http://schemas.microsoft.com/office/drawing/2014/main" id="{48D9105F-0081-4EDE-BC3A-9E61B6828C2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8" name="角丸四角形 665">
                      <a:extLst>
                        <a:ext uri="{FF2B5EF4-FFF2-40B4-BE49-F238E27FC236}">
                          <a16:creationId xmlns:a16="http://schemas.microsoft.com/office/drawing/2014/main" id="{B1442583-5A7C-4D30-B4D8-E01BBD196C3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9" name="角丸四角形 666">
                      <a:extLst>
                        <a:ext uri="{FF2B5EF4-FFF2-40B4-BE49-F238E27FC236}">
                          <a16:creationId xmlns:a16="http://schemas.microsoft.com/office/drawing/2014/main" id="{FA058192-5D82-4F37-AE33-1C6EB74ABD3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0" name="角丸四角形 667">
                      <a:extLst>
                        <a:ext uri="{FF2B5EF4-FFF2-40B4-BE49-F238E27FC236}">
                          <a16:creationId xmlns:a16="http://schemas.microsoft.com/office/drawing/2014/main" id="{949603B7-D2F2-45B7-8C8D-20B96D59A30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1" name="角丸四角形 668">
                      <a:extLst>
                        <a:ext uri="{FF2B5EF4-FFF2-40B4-BE49-F238E27FC236}">
                          <a16:creationId xmlns:a16="http://schemas.microsoft.com/office/drawing/2014/main" id="{45252F9B-F3B9-44AB-9C87-20BC431A78B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2" name="角丸四角形 669">
                      <a:extLst>
                        <a:ext uri="{FF2B5EF4-FFF2-40B4-BE49-F238E27FC236}">
                          <a16:creationId xmlns:a16="http://schemas.microsoft.com/office/drawing/2014/main" id="{ACBA1DE9-028A-4158-9692-13E1673487A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25F383B3-D260-4FF9-81B6-9FF48F7530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89C957CB-445A-4145-A1F1-0872308361CD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7A397555-B812-4AB8-A3E6-EBEDC66ACE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13490D23-06B4-4762-AA8B-61D41F768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B3EC5F6B-3725-43FD-89BB-00040C7AB9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6BE437B9-5F93-4938-992A-7D445C44F5D8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FFF5D3AC-70EF-4222-94A7-20081C7D8FA3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50F9E51E-D620-40E1-8D6A-24277CE90232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837CCF2F-EED9-4615-B8BD-6D30F100E6AF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15D8EC99-C3D4-4D4F-968E-75DB149D8F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34CF3BE3-13D4-4EA0-99B1-A354179392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B19B26FE-EC46-44F1-8375-B8C625B98F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9D984D07-63B4-4513-B235-629E93C3B1D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099FB280-6564-454B-8222-7393D33A984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四角形: 上の 2 つの角を丸める 696">
                    <a:extLst>
                      <a:ext uri="{FF2B5EF4-FFF2-40B4-BE49-F238E27FC236}">
                        <a16:creationId xmlns:a16="http://schemas.microsoft.com/office/drawing/2014/main" id="{514BA48C-3B95-443F-B307-80D9A8F8F83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四角形: 角を丸くする 697">
                    <a:extLst>
                      <a:ext uri="{FF2B5EF4-FFF2-40B4-BE49-F238E27FC236}">
                        <a16:creationId xmlns:a16="http://schemas.microsoft.com/office/drawing/2014/main" id="{B0408BC8-FA72-444A-9D80-F287DF27DE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ローチャート: 手操作入力 8">
                    <a:extLst>
                      <a:ext uri="{FF2B5EF4-FFF2-40B4-BE49-F238E27FC236}">
                        <a16:creationId xmlns:a16="http://schemas.microsoft.com/office/drawing/2014/main" id="{C0D9A7B7-7AE6-4762-AC74-AAA8693C5B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四角形: 角を丸くする 699">
                    <a:extLst>
                      <a:ext uri="{FF2B5EF4-FFF2-40B4-BE49-F238E27FC236}">
                        <a16:creationId xmlns:a16="http://schemas.microsoft.com/office/drawing/2014/main" id="{0EE6C207-48BC-4FCD-A461-475D94E60A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四角形: 角を丸くする 700">
                    <a:extLst>
                      <a:ext uri="{FF2B5EF4-FFF2-40B4-BE49-F238E27FC236}">
                        <a16:creationId xmlns:a16="http://schemas.microsoft.com/office/drawing/2014/main" id="{126B624A-EBF4-40A1-BC4D-63CAE760C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四角形: 角を丸くする 701">
                    <a:extLst>
                      <a:ext uri="{FF2B5EF4-FFF2-40B4-BE49-F238E27FC236}">
                        <a16:creationId xmlns:a16="http://schemas.microsoft.com/office/drawing/2014/main" id="{76A3C725-D4A5-466B-BB7C-D5F4513A50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4BC7C031-5761-4C0A-B505-50510F7F4DD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750DE43E-CC48-4B54-BE56-2F6E07E788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テキスト ボックス 690">
                  <a:extLst>
                    <a:ext uri="{FF2B5EF4-FFF2-40B4-BE49-F238E27FC236}">
                      <a16:creationId xmlns:a16="http://schemas.microsoft.com/office/drawing/2014/main" id="{411C2F88-B6FD-44C8-A1AD-959D8CA05445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３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71399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1" name="グループ化 850">
            <a:extLst>
              <a:ext uri="{FF2B5EF4-FFF2-40B4-BE49-F238E27FC236}">
                <a16:creationId xmlns:a16="http://schemas.microsoft.com/office/drawing/2014/main" id="{1E9C7B87-CBF5-4422-A6AF-30E912763CC0}"/>
              </a:ext>
            </a:extLst>
          </p:cNvPr>
          <p:cNvGrpSpPr/>
          <p:nvPr/>
        </p:nvGrpSpPr>
        <p:grpSpPr>
          <a:xfrm>
            <a:off x="5948040" y="1475438"/>
            <a:ext cx="1653514" cy="937741"/>
            <a:chOff x="3661145" y="3407051"/>
            <a:chExt cx="2359876" cy="1338333"/>
          </a:xfrm>
        </p:grpSpPr>
        <p:sp>
          <p:nvSpPr>
            <p:cNvPr id="988" name="テキスト ボックス 987">
              <a:extLst>
                <a:ext uri="{FF2B5EF4-FFF2-40B4-BE49-F238E27FC236}">
                  <a16:creationId xmlns:a16="http://schemas.microsoft.com/office/drawing/2014/main" id="{98DA0A83-616A-4091-8491-58C3076F26C5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217E28F8-5101-4892-BE98-CD6AE4AC290C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27E800BB-3584-49DC-B984-1E902D5B109A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四角形: 上の 2 つの角を丸める 1008">
                <a:extLst>
                  <a:ext uri="{FF2B5EF4-FFF2-40B4-BE49-F238E27FC236}">
                    <a16:creationId xmlns:a16="http://schemas.microsoft.com/office/drawing/2014/main" id="{A9AFC6D3-9E4B-4EFC-A3E5-520580DD1CD3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四角形: 上の 2 つの角を丸める 1009">
                <a:extLst>
                  <a:ext uri="{FF2B5EF4-FFF2-40B4-BE49-F238E27FC236}">
                    <a16:creationId xmlns:a16="http://schemas.microsoft.com/office/drawing/2014/main" id="{B35B6369-ECBA-458F-BA60-D2412BBE363F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四角形: 角を丸くする 1010">
                <a:extLst>
                  <a:ext uri="{FF2B5EF4-FFF2-40B4-BE49-F238E27FC236}">
                    <a16:creationId xmlns:a16="http://schemas.microsoft.com/office/drawing/2014/main" id="{4F857C2F-17E0-4CFC-B3D4-52554045BE8E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四角形: 角を丸くする 1011">
                <a:extLst>
                  <a:ext uri="{FF2B5EF4-FFF2-40B4-BE49-F238E27FC236}">
                    <a16:creationId xmlns:a16="http://schemas.microsoft.com/office/drawing/2014/main" id="{47999AA7-0BEE-4ABE-A5B6-063290DF3C8A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18652726-3B13-4179-81B6-69C3FA1937B2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F8781B4E-FC2B-4D8F-BECB-9CCDC89EF0D9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四角形: 角を丸くする 1014">
                <a:extLst>
                  <a:ext uri="{FF2B5EF4-FFF2-40B4-BE49-F238E27FC236}">
                    <a16:creationId xmlns:a16="http://schemas.microsoft.com/office/drawing/2014/main" id="{32B9C89E-980B-427E-88B7-1F05373186D0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6BA4469E-CDA3-4ECE-8111-450048D3C753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5941ED52-0F89-435F-864B-12E55CED93BE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F96F44B6-218F-4794-B7AC-ABD28ABEE5DC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9" name="四角形: 角を丸くする 1018">
                <a:extLst>
                  <a:ext uri="{FF2B5EF4-FFF2-40B4-BE49-F238E27FC236}">
                    <a16:creationId xmlns:a16="http://schemas.microsoft.com/office/drawing/2014/main" id="{5D4B7157-4E0C-4084-B731-38672AD06DF5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6C57B5F3-FF41-46B0-AC21-19B2E9F068FD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992" name="四角形: 角を丸くする 991">
                <a:extLst>
                  <a:ext uri="{FF2B5EF4-FFF2-40B4-BE49-F238E27FC236}">
                    <a16:creationId xmlns:a16="http://schemas.microsoft.com/office/drawing/2014/main" id="{A6E91B83-2111-428E-8E7E-2900F867D27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四角形: 角を丸くする 992">
                <a:extLst>
                  <a:ext uri="{FF2B5EF4-FFF2-40B4-BE49-F238E27FC236}">
                    <a16:creationId xmlns:a16="http://schemas.microsoft.com/office/drawing/2014/main" id="{E5A2C4E2-3BCA-41D8-BAC8-1E77C3F0ED11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四角形: 角を丸くする 993">
                <a:extLst>
                  <a:ext uri="{FF2B5EF4-FFF2-40B4-BE49-F238E27FC236}">
                    <a16:creationId xmlns:a16="http://schemas.microsoft.com/office/drawing/2014/main" id="{A287DC9E-DFA7-490F-8A18-1F877DDDFE5A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99449E57-27B9-4B8D-A989-2C559C0817B8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13AD2181-F35A-4F31-9DC7-C0E873B2AA04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006" name="二等辺三角形 1005">
                  <a:extLst>
                    <a:ext uri="{FF2B5EF4-FFF2-40B4-BE49-F238E27FC236}">
                      <a16:creationId xmlns:a16="http://schemas.microsoft.com/office/drawing/2014/main" id="{DE115D67-DCF7-4302-9961-8B91C915A765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四角形: 上の 2 つの角を丸める 1006">
                  <a:extLst>
                    <a:ext uri="{FF2B5EF4-FFF2-40B4-BE49-F238E27FC236}">
                      <a16:creationId xmlns:a16="http://schemas.microsoft.com/office/drawing/2014/main" id="{1F06A09A-47CF-43F7-A497-A46D0BF47965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7" name="台形 996">
                <a:extLst>
                  <a:ext uri="{FF2B5EF4-FFF2-40B4-BE49-F238E27FC236}">
                    <a16:creationId xmlns:a16="http://schemas.microsoft.com/office/drawing/2014/main" id="{FC2B71D2-A499-4906-9B71-1FAABDB2D59E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四角形: 上の 2 つの角を丸める 997">
                <a:extLst>
                  <a:ext uri="{FF2B5EF4-FFF2-40B4-BE49-F238E27FC236}">
                    <a16:creationId xmlns:a16="http://schemas.microsoft.com/office/drawing/2014/main" id="{CA9E96C1-53F1-49E0-BA9A-4CA06CF43EA4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四角形: 角を丸くする 998">
                <a:extLst>
                  <a:ext uri="{FF2B5EF4-FFF2-40B4-BE49-F238E27FC236}">
                    <a16:creationId xmlns:a16="http://schemas.microsoft.com/office/drawing/2014/main" id="{3B0B4E37-47BB-408C-9F54-071797B25CB1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フローチャート: 手操作入力 8">
                <a:extLst>
                  <a:ext uri="{FF2B5EF4-FFF2-40B4-BE49-F238E27FC236}">
                    <a16:creationId xmlns:a16="http://schemas.microsoft.com/office/drawing/2014/main" id="{34754FF4-759D-4F26-AF8D-636BB7709DF9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四角形: 角を丸くする 1000">
                <a:extLst>
                  <a:ext uri="{FF2B5EF4-FFF2-40B4-BE49-F238E27FC236}">
                    <a16:creationId xmlns:a16="http://schemas.microsoft.com/office/drawing/2014/main" id="{BC7198E8-8AE4-43DA-BD62-6BDA6701A685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四角形: 角を丸くする 1001">
                <a:extLst>
                  <a:ext uri="{FF2B5EF4-FFF2-40B4-BE49-F238E27FC236}">
                    <a16:creationId xmlns:a16="http://schemas.microsoft.com/office/drawing/2014/main" id="{5CEF4EA7-6CC0-4333-9605-F930B3F00A15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1" cy="243384"/>
              </a:xfrm>
              <a:prstGeom prst="round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四角形: 角を丸くする 1002">
                <a:extLst>
                  <a:ext uri="{FF2B5EF4-FFF2-40B4-BE49-F238E27FC236}">
                    <a16:creationId xmlns:a16="http://schemas.microsoft.com/office/drawing/2014/main" id="{0FA4C78A-37E3-49D2-8E46-0756DC6ACF37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四角形: 上の 2 つの角を丸める 1003">
                <a:extLst>
                  <a:ext uri="{FF2B5EF4-FFF2-40B4-BE49-F238E27FC236}">
                    <a16:creationId xmlns:a16="http://schemas.microsoft.com/office/drawing/2014/main" id="{8916C058-8726-4C3F-9661-992982BC1A50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四角形: 角を丸くする 1004">
                <a:extLst>
                  <a:ext uri="{FF2B5EF4-FFF2-40B4-BE49-F238E27FC236}">
                    <a16:creationId xmlns:a16="http://schemas.microsoft.com/office/drawing/2014/main" id="{07705710-A003-498C-8DA0-4C8B37C8559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1" name="テキスト ボックス 990">
              <a:extLst>
                <a:ext uri="{FF2B5EF4-FFF2-40B4-BE49-F238E27FC236}">
                  <a16:creationId xmlns:a16="http://schemas.microsoft.com/office/drawing/2014/main" id="{52A09C18-E011-477D-80E1-EFE9F621E6F2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４</a:t>
              </a:r>
            </a:p>
          </p:txBody>
        </p:sp>
      </p:grpSp>
      <p:grpSp>
        <p:nvGrpSpPr>
          <p:cNvPr id="852" name="グループ化 851">
            <a:extLst>
              <a:ext uri="{FF2B5EF4-FFF2-40B4-BE49-F238E27FC236}">
                <a16:creationId xmlns:a16="http://schemas.microsoft.com/office/drawing/2014/main" id="{305E1C13-D30B-4668-A641-93342908DB5F}"/>
              </a:ext>
            </a:extLst>
          </p:cNvPr>
          <p:cNvGrpSpPr/>
          <p:nvPr/>
        </p:nvGrpSpPr>
        <p:grpSpPr>
          <a:xfrm>
            <a:off x="404752" y="1622488"/>
            <a:ext cx="1653514" cy="791234"/>
            <a:chOff x="3577324" y="4909714"/>
            <a:chExt cx="2359876" cy="1129240"/>
          </a:xfrm>
        </p:grpSpPr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F538DD31-2649-4DBF-9F4A-7324C25685B9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AC92854B-E7CA-4F43-A2E5-14442311A30F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CCA9B2BF-12BD-4ED8-9AB4-9CA7CA565A7D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6A16A758-38C9-49ED-9E6E-C07EC8B9FB2D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9FD315B2-4910-463A-AA55-A96A24851F32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四角形: 上の 2 つの角を丸める 983">
                <a:extLst>
                  <a:ext uri="{FF2B5EF4-FFF2-40B4-BE49-F238E27FC236}">
                    <a16:creationId xmlns:a16="http://schemas.microsoft.com/office/drawing/2014/main" id="{299B8D5E-B2BF-4196-9B06-9B0106750E66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02CFE37C-FA72-4EAE-A9C9-EF323EB8B3C0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967B7E5E-F650-4A4D-892B-3F270AA8C5F6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966" name="四角形: 角を丸くする 965">
                <a:extLst>
                  <a:ext uri="{FF2B5EF4-FFF2-40B4-BE49-F238E27FC236}">
                    <a16:creationId xmlns:a16="http://schemas.microsoft.com/office/drawing/2014/main" id="{D2B8A372-7A91-42BC-97FF-E29B0FAC7117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1FEC27E6-9586-43C0-BE67-3E1FCCA56B7A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四角形: 角を丸くする 967">
                <a:extLst>
                  <a:ext uri="{FF2B5EF4-FFF2-40B4-BE49-F238E27FC236}">
                    <a16:creationId xmlns:a16="http://schemas.microsoft.com/office/drawing/2014/main" id="{F965C74B-EED6-4076-B758-6A0D418BAFEB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5D199565-E3FE-44C4-B123-6914809FA795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623638FA-7941-427E-89EC-A1C1F536E83C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980" name="二等辺三角形 979">
                  <a:extLst>
                    <a:ext uri="{FF2B5EF4-FFF2-40B4-BE49-F238E27FC236}">
                      <a16:creationId xmlns:a16="http://schemas.microsoft.com/office/drawing/2014/main" id="{44425B8F-CC84-45BA-977D-303D03AB56F6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23119E1B-713E-4DAA-9CC1-7DAAFD74C598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1" name="台形 970">
                <a:extLst>
                  <a:ext uri="{FF2B5EF4-FFF2-40B4-BE49-F238E27FC236}">
                    <a16:creationId xmlns:a16="http://schemas.microsoft.com/office/drawing/2014/main" id="{4D7BEA4A-1403-4866-9237-85F366EA5B30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四角形: 上の 2 つの角を丸める 971">
                <a:extLst>
                  <a:ext uri="{FF2B5EF4-FFF2-40B4-BE49-F238E27FC236}">
                    <a16:creationId xmlns:a16="http://schemas.microsoft.com/office/drawing/2014/main" id="{036B332D-171A-41BD-83D3-401C312AAC97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四角形: 角を丸くする 972">
                <a:extLst>
                  <a:ext uri="{FF2B5EF4-FFF2-40B4-BE49-F238E27FC236}">
                    <a16:creationId xmlns:a16="http://schemas.microsoft.com/office/drawing/2014/main" id="{3B257A9A-3EE4-4389-A064-7E7677226FF9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ローチャート: 手操作入力 8">
                <a:extLst>
                  <a:ext uri="{FF2B5EF4-FFF2-40B4-BE49-F238E27FC236}">
                    <a16:creationId xmlns:a16="http://schemas.microsoft.com/office/drawing/2014/main" id="{47E8DA54-188A-4339-AAB7-05C9252C9096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四角形: 角を丸くする 974">
                <a:extLst>
                  <a:ext uri="{FF2B5EF4-FFF2-40B4-BE49-F238E27FC236}">
                    <a16:creationId xmlns:a16="http://schemas.microsoft.com/office/drawing/2014/main" id="{40F02061-0730-4B5A-BE2D-2944B2FF41A6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四角形: 角を丸くする 975">
                <a:extLst>
                  <a:ext uri="{FF2B5EF4-FFF2-40B4-BE49-F238E27FC236}">
                    <a16:creationId xmlns:a16="http://schemas.microsoft.com/office/drawing/2014/main" id="{8C28CBF7-2E13-447D-B7FE-061208478B4F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四角形: 角を丸くする 976">
                <a:extLst>
                  <a:ext uri="{FF2B5EF4-FFF2-40B4-BE49-F238E27FC236}">
                    <a16:creationId xmlns:a16="http://schemas.microsoft.com/office/drawing/2014/main" id="{A8AF0F24-4860-42E3-B0BD-0FBC4BADAA46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四角形: 上の 2 つの角を丸める 977">
                <a:extLst>
                  <a:ext uri="{FF2B5EF4-FFF2-40B4-BE49-F238E27FC236}">
                    <a16:creationId xmlns:a16="http://schemas.microsoft.com/office/drawing/2014/main" id="{D2EAF1BA-0C67-4F29-80FA-E65A5F55DE57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四角形: 角を丸くする 978">
                <a:extLst>
                  <a:ext uri="{FF2B5EF4-FFF2-40B4-BE49-F238E27FC236}">
                    <a16:creationId xmlns:a16="http://schemas.microsoft.com/office/drawing/2014/main" id="{4E01C9C4-2837-42EA-B84A-522371267C89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5" name="テキスト ボックス 964">
              <a:extLst>
                <a:ext uri="{FF2B5EF4-FFF2-40B4-BE49-F238E27FC236}">
                  <a16:creationId xmlns:a16="http://schemas.microsoft.com/office/drawing/2014/main" id="{390D4733-8F99-46C7-8D74-02F1ADB3A8EA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４</a:t>
              </a:r>
            </a:p>
          </p:txBody>
        </p: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03060B1C-2C8A-4891-B227-9BF1F38A4057}"/>
              </a:ext>
            </a:extLst>
          </p:cNvPr>
          <p:cNvGrpSpPr/>
          <p:nvPr/>
        </p:nvGrpSpPr>
        <p:grpSpPr>
          <a:xfrm>
            <a:off x="2205962" y="1467571"/>
            <a:ext cx="1653514" cy="945713"/>
            <a:chOff x="712205" y="3629279"/>
            <a:chExt cx="2359876" cy="1349711"/>
          </a:xfrm>
        </p:grpSpPr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9CC02524-AFE7-44E6-80E4-805FA21C07A1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85103941-E05F-4091-9FC3-BE8BBE77DE03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33EDA92E-6D5C-48E9-B54D-F660BC7D39F1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四角形: 上の 2 つの角を丸める 954">
                  <a:extLst>
                    <a:ext uri="{FF2B5EF4-FFF2-40B4-BE49-F238E27FC236}">
                      <a16:creationId xmlns:a16="http://schemas.microsoft.com/office/drawing/2014/main" id="{38496D91-E8ED-4CFD-BE83-17E16D4FEAA1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6" name="グループ化 955">
                  <a:extLst>
                    <a:ext uri="{FF2B5EF4-FFF2-40B4-BE49-F238E27FC236}">
                      <a16:creationId xmlns:a16="http://schemas.microsoft.com/office/drawing/2014/main" id="{3446BCF8-43C2-405B-9C21-06E37B99C262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0CCA6D4-AD53-4BC3-A453-19098C7062FC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E508B81E-15F6-43A3-BC07-B28F7222C2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A317D761-90B9-4E7E-9F03-12AD861A15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0" name="楕円 959">
                    <a:extLst>
                      <a:ext uri="{FF2B5EF4-FFF2-40B4-BE49-F238E27FC236}">
                        <a16:creationId xmlns:a16="http://schemas.microsoft.com/office/drawing/2014/main" id="{56F4856E-7808-461C-8E25-B8FE895AD5D1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7" name="四角形: 上の 2 つの角を丸める 956">
                  <a:extLst>
                    <a:ext uri="{FF2B5EF4-FFF2-40B4-BE49-F238E27FC236}">
                      <a16:creationId xmlns:a16="http://schemas.microsoft.com/office/drawing/2014/main" id="{402306DB-16F3-448F-BEE1-CCE03C7743F3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B3E72795-5DBF-4011-9E0B-05A2FB48E60E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B65C0F33-09AA-439B-B81B-EB387B5E199B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938" name="四角形: 角を丸くする 937">
                  <a:extLst>
                    <a:ext uri="{FF2B5EF4-FFF2-40B4-BE49-F238E27FC236}">
                      <a16:creationId xmlns:a16="http://schemas.microsoft.com/office/drawing/2014/main" id="{4A5B8C3D-DBBB-4EC7-A224-02FF09446A84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5BEFCAFA-CA2C-433C-8E63-BE591ACA80DF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角を丸くする 939">
                  <a:extLst>
                    <a:ext uri="{FF2B5EF4-FFF2-40B4-BE49-F238E27FC236}">
                      <a16:creationId xmlns:a16="http://schemas.microsoft.com/office/drawing/2014/main" id="{EFB1CA19-B19C-4013-8789-C97DFD78BBC1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FB1A3FBA-7C34-4616-8AD3-5A305A329BC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E3A46323-0587-4BDE-8DA9-72442B38EF30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952" name="二等辺三角形 951">
                    <a:extLst>
                      <a:ext uri="{FF2B5EF4-FFF2-40B4-BE49-F238E27FC236}">
                        <a16:creationId xmlns:a16="http://schemas.microsoft.com/office/drawing/2014/main" id="{8A437B5C-D1D5-4197-879D-8659A1ACF93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四角形: 上の 2 つの角を丸める 952">
                    <a:extLst>
                      <a:ext uri="{FF2B5EF4-FFF2-40B4-BE49-F238E27FC236}">
                        <a16:creationId xmlns:a16="http://schemas.microsoft.com/office/drawing/2014/main" id="{25275E25-80DF-4EFF-A8F5-8A11A0218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3" name="台形 942">
                  <a:extLst>
                    <a:ext uri="{FF2B5EF4-FFF2-40B4-BE49-F238E27FC236}">
                      <a16:creationId xmlns:a16="http://schemas.microsoft.com/office/drawing/2014/main" id="{55EB111D-89AE-4C50-BFE5-A900184A2B81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四角形: 上の 2 つの角を丸める 943">
                  <a:extLst>
                    <a:ext uri="{FF2B5EF4-FFF2-40B4-BE49-F238E27FC236}">
                      <a16:creationId xmlns:a16="http://schemas.microsoft.com/office/drawing/2014/main" id="{CE8C67F7-F227-4E50-8FED-9F4C54923835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四角形: 角を丸くする 944">
                  <a:extLst>
                    <a:ext uri="{FF2B5EF4-FFF2-40B4-BE49-F238E27FC236}">
                      <a16:creationId xmlns:a16="http://schemas.microsoft.com/office/drawing/2014/main" id="{A88A8224-06EB-407F-9E16-E3CB48FCDC7E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ローチャート: 手操作入力 8">
                  <a:extLst>
                    <a:ext uri="{FF2B5EF4-FFF2-40B4-BE49-F238E27FC236}">
                      <a16:creationId xmlns:a16="http://schemas.microsoft.com/office/drawing/2014/main" id="{6623BDEE-8574-41CF-ACB3-F28F778BCAC1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四角形: 角を丸くする 946">
                  <a:extLst>
                    <a:ext uri="{FF2B5EF4-FFF2-40B4-BE49-F238E27FC236}">
                      <a16:creationId xmlns:a16="http://schemas.microsoft.com/office/drawing/2014/main" id="{257FD761-F05D-4457-92D4-ADF1A2832DC3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3E6E0026-04B2-4EB7-A0CA-D9EA927B8F5C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8534D4E7-B4BA-48B0-8811-3E2CDA900B7F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四角形: 上の 2 つの角を丸める 949">
                  <a:extLst>
                    <a:ext uri="{FF2B5EF4-FFF2-40B4-BE49-F238E27FC236}">
                      <a16:creationId xmlns:a16="http://schemas.microsoft.com/office/drawing/2014/main" id="{E29400DC-2917-4417-9F7B-C9E800B869BC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四角形: 角を丸くする 950">
                  <a:extLst>
                    <a:ext uri="{FF2B5EF4-FFF2-40B4-BE49-F238E27FC236}">
                      <a16:creationId xmlns:a16="http://schemas.microsoft.com/office/drawing/2014/main" id="{D0BF0D19-F5F4-4123-9A34-3CBD28B80C17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7" name="テキスト ボックス 936">
                <a:extLst>
                  <a:ext uri="{FF2B5EF4-FFF2-40B4-BE49-F238E27FC236}">
                    <a16:creationId xmlns:a16="http://schemas.microsoft.com/office/drawing/2014/main" id="{E5397625-3093-4BED-BE76-F345FA1E2B75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４</a:t>
                </a:r>
              </a:p>
            </p:txBody>
          </p: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238DB75D-90F9-48E2-B268-CC9FBCA68C5F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933" name="直角三角形 932">
                <a:extLst>
                  <a:ext uri="{FF2B5EF4-FFF2-40B4-BE49-F238E27FC236}">
                    <a16:creationId xmlns:a16="http://schemas.microsoft.com/office/drawing/2014/main" id="{24E96BBC-55D5-471B-B1EE-5F01D9E5272E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直角三角形 933">
                <a:extLst>
                  <a:ext uri="{FF2B5EF4-FFF2-40B4-BE49-F238E27FC236}">
                    <a16:creationId xmlns:a16="http://schemas.microsoft.com/office/drawing/2014/main" id="{4CA1DBC8-D865-451B-B598-3D3FCF71B4E2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7DAD07F4-1A18-41E2-9FD0-66247778482C}"/>
              </a:ext>
            </a:extLst>
          </p:cNvPr>
          <p:cNvGrpSpPr/>
          <p:nvPr/>
        </p:nvGrpSpPr>
        <p:grpSpPr>
          <a:xfrm>
            <a:off x="3980129" y="1771905"/>
            <a:ext cx="1743636" cy="632396"/>
            <a:chOff x="712204" y="5211055"/>
            <a:chExt cx="2488499" cy="902549"/>
          </a:xfrm>
        </p:grpSpPr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36291874-EA62-4759-87C0-770AEF7DCFC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88990DDA-11D0-4F8A-8AD7-12AFB167F857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DE756856-94FB-4592-8A3B-78BABE4B6BDA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A1598FDF-430F-4547-A81E-9BBF85C17767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17F2A91E-B1FE-4603-B0DF-5D691AB89B86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C32185DB-C931-414E-8D27-45D9BD4269B6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四角形: 上の 2 つの角を丸める 927">
                  <a:extLst>
                    <a:ext uri="{FF2B5EF4-FFF2-40B4-BE49-F238E27FC236}">
                      <a16:creationId xmlns:a16="http://schemas.microsoft.com/office/drawing/2014/main" id="{6D75F94C-C21C-4188-A972-371E3C631ACF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D2587FF6-A2BD-41B2-95C9-40527AB40AB8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488BF5F0-CBB0-4B57-A0AE-A06E43E2770E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425A9F4B-5F75-43BB-BF7D-B7DAA2411EF7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D855F775-BC6F-43AE-8FF3-DBC0B6333650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FAAB5C8F-13C3-49E4-BB91-E8D621D561A9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CE067097-630C-4152-AD46-DB758CA80D52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925" name="二等辺三角形 924">
                    <a:extLst>
                      <a:ext uri="{FF2B5EF4-FFF2-40B4-BE49-F238E27FC236}">
                        <a16:creationId xmlns:a16="http://schemas.microsoft.com/office/drawing/2014/main" id="{C6B7E8C3-D1D1-4728-BC96-FD6ACC762F7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四角形: 上の 2 つの角を丸める 925">
                    <a:extLst>
                      <a:ext uri="{FF2B5EF4-FFF2-40B4-BE49-F238E27FC236}">
                        <a16:creationId xmlns:a16="http://schemas.microsoft.com/office/drawing/2014/main" id="{515CE7E2-7810-4263-AAAC-0669513A0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6" name="台形 915">
                  <a:extLst>
                    <a:ext uri="{FF2B5EF4-FFF2-40B4-BE49-F238E27FC236}">
                      <a16:creationId xmlns:a16="http://schemas.microsoft.com/office/drawing/2014/main" id="{86E3411B-F6CA-4FAC-ACCA-26BFFB0B4D4B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上の 2 つの角を丸める 916">
                  <a:extLst>
                    <a:ext uri="{FF2B5EF4-FFF2-40B4-BE49-F238E27FC236}">
                      <a16:creationId xmlns:a16="http://schemas.microsoft.com/office/drawing/2014/main" id="{68028F8C-4EFD-4FC9-8E6E-A8AEA733F4FB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10E073F8-C13D-44E7-A9D1-215ED571D72D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ローチャート: 手操作入力 8">
                  <a:extLst>
                    <a:ext uri="{FF2B5EF4-FFF2-40B4-BE49-F238E27FC236}">
                      <a16:creationId xmlns:a16="http://schemas.microsoft.com/office/drawing/2014/main" id="{9A61BA54-2F82-47CD-85B5-87FECAEF6B2B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四角形: 角を丸くする 919">
                  <a:extLst>
                    <a:ext uri="{FF2B5EF4-FFF2-40B4-BE49-F238E27FC236}">
                      <a16:creationId xmlns:a16="http://schemas.microsoft.com/office/drawing/2014/main" id="{0312FFBE-DC37-4A3F-9432-4FC6BDD35AD4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四角形: 角を丸くする 920">
                  <a:extLst>
                    <a:ext uri="{FF2B5EF4-FFF2-40B4-BE49-F238E27FC236}">
                      <a16:creationId xmlns:a16="http://schemas.microsoft.com/office/drawing/2014/main" id="{85354F53-B1D3-4729-ACFB-C7D5B41B72CB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四角形: 角を丸くする 921">
                  <a:extLst>
                    <a:ext uri="{FF2B5EF4-FFF2-40B4-BE49-F238E27FC236}">
                      <a16:creationId xmlns:a16="http://schemas.microsoft.com/office/drawing/2014/main" id="{29F0D248-82E1-4C68-BA7F-FFB5DF6742C9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四角形: 上の 2 つの角を丸める 922">
                  <a:extLst>
                    <a:ext uri="{FF2B5EF4-FFF2-40B4-BE49-F238E27FC236}">
                      <a16:creationId xmlns:a16="http://schemas.microsoft.com/office/drawing/2014/main" id="{7406311B-4C84-4DEE-A0F7-08792AFEF636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四角形: 角を丸くする 923">
                  <a:extLst>
                    <a:ext uri="{FF2B5EF4-FFF2-40B4-BE49-F238E27FC236}">
                      <a16:creationId xmlns:a16="http://schemas.microsoft.com/office/drawing/2014/main" id="{110D9A54-F01A-4924-B385-C542B79C501F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0" name="テキスト ボックス 909">
                <a:extLst>
                  <a:ext uri="{FF2B5EF4-FFF2-40B4-BE49-F238E27FC236}">
                    <a16:creationId xmlns:a16="http://schemas.microsoft.com/office/drawing/2014/main" id="{D460AA26-23E7-4923-8798-653B697066B9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４</a:t>
                </a:r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4537DF5C-AF71-4550-BFE0-4821FD2019C9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905" name="直角三角形 904">
                <a:extLst>
                  <a:ext uri="{FF2B5EF4-FFF2-40B4-BE49-F238E27FC236}">
                    <a16:creationId xmlns:a16="http://schemas.microsoft.com/office/drawing/2014/main" id="{6F7EF440-2A3E-454A-9443-56D9505ABA1C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直角三角形 905">
                <a:extLst>
                  <a:ext uri="{FF2B5EF4-FFF2-40B4-BE49-F238E27FC236}">
                    <a16:creationId xmlns:a16="http://schemas.microsoft.com/office/drawing/2014/main" id="{53F53906-0E35-4956-B767-7177EEE2B7E8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5" name="グループ化 854">
            <a:extLst>
              <a:ext uri="{FF2B5EF4-FFF2-40B4-BE49-F238E27FC236}">
                <a16:creationId xmlns:a16="http://schemas.microsoft.com/office/drawing/2014/main" id="{C6CCA2BB-9D85-46BA-B73B-79CF2D91E594}"/>
              </a:ext>
            </a:extLst>
          </p:cNvPr>
          <p:cNvGrpSpPr/>
          <p:nvPr/>
        </p:nvGrpSpPr>
        <p:grpSpPr>
          <a:xfrm>
            <a:off x="7874019" y="1178750"/>
            <a:ext cx="1653513" cy="1237759"/>
            <a:chOff x="6168124" y="4272438"/>
            <a:chExt cx="2359876" cy="1766516"/>
          </a:xfrm>
        </p:grpSpPr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4453A95C-9345-4A91-BC9A-D088098C3457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901" name="二等辺三角形 900">
                <a:extLst>
                  <a:ext uri="{FF2B5EF4-FFF2-40B4-BE49-F238E27FC236}">
                    <a16:creationId xmlns:a16="http://schemas.microsoft.com/office/drawing/2014/main" id="{2BB4A709-0100-4CDF-8E2F-26140F5FC5F4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BD247332-FB31-4F1A-8E52-AEC7E27F3964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AADDF5C1-8DBF-4936-9225-90BB99E072F3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437EF161-8B36-4E0A-AD68-0B287A114820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BE23CCFE-C113-4BAB-9413-540DC26C99EE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6" name="四角形: 角を丸くする 875">
                  <a:extLst>
                    <a:ext uri="{FF2B5EF4-FFF2-40B4-BE49-F238E27FC236}">
                      <a16:creationId xmlns:a16="http://schemas.microsoft.com/office/drawing/2014/main" id="{B459C75F-407C-4C09-B3FC-46472C4DBB3C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7" name="グループ化 876">
                  <a:extLst>
                    <a:ext uri="{FF2B5EF4-FFF2-40B4-BE49-F238E27FC236}">
                      <a16:creationId xmlns:a16="http://schemas.microsoft.com/office/drawing/2014/main" id="{32601499-1BF1-4FFB-B84D-D0BFE4F1DAB3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893" name="グループ化 892">
                    <a:extLst>
                      <a:ext uri="{FF2B5EF4-FFF2-40B4-BE49-F238E27FC236}">
                        <a16:creationId xmlns:a16="http://schemas.microsoft.com/office/drawing/2014/main" id="{DFADD3EF-210B-4493-B82C-6E807488CCB8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895" name="フリーフォーム 661">
                      <a:extLst>
                        <a:ext uri="{FF2B5EF4-FFF2-40B4-BE49-F238E27FC236}">
                          <a16:creationId xmlns:a16="http://schemas.microsoft.com/office/drawing/2014/main" id="{FAD71B19-B7DF-41B9-81DA-5712DA5ABD5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6" name="角丸四角形 665">
                      <a:extLst>
                        <a:ext uri="{FF2B5EF4-FFF2-40B4-BE49-F238E27FC236}">
                          <a16:creationId xmlns:a16="http://schemas.microsoft.com/office/drawing/2014/main" id="{A760DA1C-C51E-47A1-B508-2E0CFBBCFE2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7" name="角丸四角形 666">
                      <a:extLst>
                        <a:ext uri="{FF2B5EF4-FFF2-40B4-BE49-F238E27FC236}">
                          <a16:creationId xmlns:a16="http://schemas.microsoft.com/office/drawing/2014/main" id="{81F3D8B7-D920-4E59-A473-9626BF028CA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8" name="角丸四角形 667">
                      <a:extLst>
                        <a:ext uri="{FF2B5EF4-FFF2-40B4-BE49-F238E27FC236}">
                          <a16:creationId xmlns:a16="http://schemas.microsoft.com/office/drawing/2014/main" id="{0BF81E00-AB60-4C44-8356-2E81BE2F928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9" name="角丸四角形 668">
                      <a:extLst>
                        <a:ext uri="{FF2B5EF4-FFF2-40B4-BE49-F238E27FC236}">
                          <a16:creationId xmlns:a16="http://schemas.microsoft.com/office/drawing/2014/main" id="{8266BF50-D6A9-4F09-A0BD-4E727E0CAFB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0" name="角丸四角形 669">
                      <a:extLst>
                        <a:ext uri="{FF2B5EF4-FFF2-40B4-BE49-F238E27FC236}">
                          <a16:creationId xmlns:a16="http://schemas.microsoft.com/office/drawing/2014/main" id="{2B3C183A-346B-4978-8288-98449C895E0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94" name="フリーフォーム: 図形 893">
                    <a:extLst>
                      <a:ext uri="{FF2B5EF4-FFF2-40B4-BE49-F238E27FC236}">
                        <a16:creationId xmlns:a16="http://schemas.microsoft.com/office/drawing/2014/main" id="{A152340D-1806-47F7-922B-7BBE248071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6589E5A3-E198-436C-A94E-73F30E465793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D6A4BEB6-4859-4013-A80C-D691B6C436C4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887" name="フリーフォーム 661">
                      <a:extLst>
                        <a:ext uri="{FF2B5EF4-FFF2-40B4-BE49-F238E27FC236}">
                          <a16:creationId xmlns:a16="http://schemas.microsoft.com/office/drawing/2014/main" id="{A4DEE203-DCD8-41EA-A4A7-FCFD2226FE0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8" name="角丸四角形 665">
                      <a:extLst>
                        <a:ext uri="{FF2B5EF4-FFF2-40B4-BE49-F238E27FC236}">
                          <a16:creationId xmlns:a16="http://schemas.microsoft.com/office/drawing/2014/main" id="{506CA425-A58E-4DD8-BD2D-93BA537F6C4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9" name="角丸四角形 666">
                      <a:extLst>
                        <a:ext uri="{FF2B5EF4-FFF2-40B4-BE49-F238E27FC236}">
                          <a16:creationId xmlns:a16="http://schemas.microsoft.com/office/drawing/2014/main" id="{9BA52ED8-7054-4650-A1B2-6D2C8A2B048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0" name="角丸四角形 667">
                      <a:extLst>
                        <a:ext uri="{FF2B5EF4-FFF2-40B4-BE49-F238E27FC236}">
                          <a16:creationId xmlns:a16="http://schemas.microsoft.com/office/drawing/2014/main" id="{152F8A25-7A08-4C37-B9B0-72AC9C2E29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1" name="角丸四角形 668">
                      <a:extLst>
                        <a:ext uri="{FF2B5EF4-FFF2-40B4-BE49-F238E27FC236}">
                          <a16:creationId xmlns:a16="http://schemas.microsoft.com/office/drawing/2014/main" id="{A9370996-9D69-4906-902C-6624A9A59CC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2" name="角丸四角形 669">
                      <a:extLst>
                        <a:ext uri="{FF2B5EF4-FFF2-40B4-BE49-F238E27FC236}">
                          <a16:creationId xmlns:a16="http://schemas.microsoft.com/office/drawing/2014/main" id="{7613A8A0-1A3F-4C82-8CB8-F65D93869138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C0E8D85D-48F7-474F-8BCB-C4B3A2DA48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E83AA8AF-8515-49C9-A956-FE614DEA96C2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882" name="四角形: 角を丸くする 881">
                    <a:extLst>
                      <a:ext uri="{FF2B5EF4-FFF2-40B4-BE49-F238E27FC236}">
                        <a16:creationId xmlns:a16="http://schemas.microsoft.com/office/drawing/2014/main" id="{FB539502-7865-4B6D-9D5D-81290A557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24F11BF2-64B9-46F1-9A19-1FD2A36D3B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145C9FD5-5B81-4120-AB02-3D0F62090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DAEF717B-8445-4E3F-AFA3-39B95F9905F1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四角形: 上の 2 つの角を丸める 880">
                  <a:extLst>
                    <a:ext uri="{FF2B5EF4-FFF2-40B4-BE49-F238E27FC236}">
                      <a16:creationId xmlns:a16="http://schemas.microsoft.com/office/drawing/2014/main" id="{DCB81710-63C7-452B-82CD-642C963085C7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65CD5D83-6862-4500-A72A-51495B3F5936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F5BB8495-88D6-4DEE-BB1D-BBF723F9BF2A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862" name="四角形: 角を丸くする 861">
                    <a:extLst>
                      <a:ext uri="{FF2B5EF4-FFF2-40B4-BE49-F238E27FC236}">
                        <a16:creationId xmlns:a16="http://schemas.microsoft.com/office/drawing/2014/main" id="{E99B8756-9C00-468D-9651-959171FEF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四角形: 角を丸くする 862">
                    <a:extLst>
                      <a:ext uri="{FF2B5EF4-FFF2-40B4-BE49-F238E27FC236}">
                        <a16:creationId xmlns:a16="http://schemas.microsoft.com/office/drawing/2014/main" id="{C07E47CB-8BD0-4AE0-B912-2A1CB67083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4" name="四角形: 角を丸くする 863">
                    <a:extLst>
                      <a:ext uri="{FF2B5EF4-FFF2-40B4-BE49-F238E27FC236}">
                        <a16:creationId xmlns:a16="http://schemas.microsoft.com/office/drawing/2014/main" id="{0F871E37-F613-4062-9942-2A0978B18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1B3ED709-B613-4EBB-80D0-9AF0714541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66" name="台形 865">
                    <a:extLst>
                      <a:ext uri="{FF2B5EF4-FFF2-40B4-BE49-F238E27FC236}">
                        <a16:creationId xmlns:a16="http://schemas.microsoft.com/office/drawing/2014/main" id="{C1F214E7-FFA5-4D5D-A020-9372AF81525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四角形: 上の 2 つの角を丸める 866">
                    <a:extLst>
                      <a:ext uri="{FF2B5EF4-FFF2-40B4-BE49-F238E27FC236}">
                        <a16:creationId xmlns:a16="http://schemas.microsoft.com/office/drawing/2014/main" id="{2101D691-7BA9-4C77-BCA5-33F933D3B82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四角形: 角を丸くする 867">
                    <a:extLst>
                      <a:ext uri="{FF2B5EF4-FFF2-40B4-BE49-F238E27FC236}">
                        <a16:creationId xmlns:a16="http://schemas.microsoft.com/office/drawing/2014/main" id="{838FD382-405D-4E0A-8384-E4CB90A1D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フローチャート: 手操作入力 8">
                    <a:extLst>
                      <a:ext uri="{FF2B5EF4-FFF2-40B4-BE49-F238E27FC236}">
                        <a16:creationId xmlns:a16="http://schemas.microsoft.com/office/drawing/2014/main" id="{FE7CA07E-DE0A-49E5-87A4-D400F464FD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四角形: 角を丸くする 869">
                    <a:extLst>
                      <a:ext uri="{FF2B5EF4-FFF2-40B4-BE49-F238E27FC236}">
                        <a16:creationId xmlns:a16="http://schemas.microsoft.com/office/drawing/2014/main" id="{26089DD6-861F-478F-ABB5-10AA3FA6F1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四角形: 角を丸くする 870">
                    <a:extLst>
                      <a:ext uri="{FF2B5EF4-FFF2-40B4-BE49-F238E27FC236}">
                        <a16:creationId xmlns:a16="http://schemas.microsoft.com/office/drawing/2014/main" id="{0E972402-E538-4671-9622-23814C654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四角形: 角を丸くする 871">
                    <a:extLst>
                      <a:ext uri="{FF2B5EF4-FFF2-40B4-BE49-F238E27FC236}">
                        <a16:creationId xmlns:a16="http://schemas.microsoft.com/office/drawing/2014/main" id="{F7F35A81-532F-4037-9942-175347190D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四角形: 上の 2 つの角を丸める 872">
                    <a:extLst>
                      <a:ext uri="{FF2B5EF4-FFF2-40B4-BE49-F238E27FC236}">
                        <a16:creationId xmlns:a16="http://schemas.microsoft.com/office/drawing/2014/main" id="{8C9D8B8A-C337-4B73-8878-F49D7206C6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四角形: 角を丸くする 873">
                    <a:extLst>
                      <a:ext uri="{FF2B5EF4-FFF2-40B4-BE49-F238E27FC236}">
                        <a16:creationId xmlns:a16="http://schemas.microsoft.com/office/drawing/2014/main" id="{C5528F98-D276-4467-B540-BB3485B650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1" name="テキスト ボックス 860">
                  <a:extLst>
                    <a:ext uri="{FF2B5EF4-FFF2-40B4-BE49-F238E27FC236}">
                      <a16:creationId xmlns:a16="http://schemas.microsoft.com/office/drawing/2014/main" id="{D50DD62B-ED67-4347-84CD-D0FCE354643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４</a:t>
                  </a:r>
                </a:p>
              </p:txBody>
            </p:sp>
          </p:grp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818FC2B6-53D2-4FB0-A2EF-5D9AFBFB4E55}"/>
              </a:ext>
            </a:extLst>
          </p:cNvPr>
          <p:cNvGrpSpPr/>
          <p:nvPr/>
        </p:nvGrpSpPr>
        <p:grpSpPr>
          <a:xfrm>
            <a:off x="5948040" y="3433635"/>
            <a:ext cx="1653514" cy="937741"/>
            <a:chOff x="3661145" y="3407051"/>
            <a:chExt cx="2359876" cy="1338333"/>
          </a:xfrm>
        </p:grpSpPr>
        <p:sp>
          <p:nvSpPr>
            <p:cNvPr id="1158" name="テキスト ボックス 1157">
              <a:extLst>
                <a:ext uri="{FF2B5EF4-FFF2-40B4-BE49-F238E27FC236}">
                  <a16:creationId xmlns:a16="http://schemas.microsoft.com/office/drawing/2014/main" id="{C226F692-B89E-4C34-8C6B-23C2238FF66D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CA01391D-6239-4FC2-B8A8-C52FAE5F12A8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A0287845-6E38-419B-89FF-2006F46CF492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四角形: 上の 2 つの角を丸める 1178">
                <a:extLst>
                  <a:ext uri="{FF2B5EF4-FFF2-40B4-BE49-F238E27FC236}">
                    <a16:creationId xmlns:a16="http://schemas.microsoft.com/office/drawing/2014/main" id="{E0A83D1D-3E4F-4931-983F-48011315A06D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四角形: 上の 2 つの角を丸める 1179">
                <a:extLst>
                  <a:ext uri="{FF2B5EF4-FFF2-40B4-BE49-F238E27FC236}">
                    <a16:creationId xmlns:a16="http://schemas.microsoft.com/office/drawing/2014/main" id="{8EAA2E10-7A98-4553-8140-FCBC0904BA5C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四角形: 角を丸くする 1180">
                <a:extLst>
                  <a:ext uri="{FF2B5EF4-FFF2-40B4-BE49-F238E27FC236}">
                    <a16:creationId xmlns:a16="http://schemas.microsoft.com/office/drawing/2014/main" id="{39E9A1A1-FB20-402F-ADEC-C3325B755CEA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四角形: 角を丸くする 1181">
                <a:extLst>
                  <a:ext uri="{FF2B5EF4-FFF2-40B4-BE49-F238E27FC236}">
                    <a16:creationId xmlns:a16="http://schemas.microsoft.com/office/drawing/2014/main" id="{CA456981-72A2-4D7F-8D97-13572DFDC0A8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四角形: 上の 2 つの角を丸める 1182">
                <a:extLst>
                  <a:ext uri="{FF2B5EF4-FFF2-40B4-BE49-F238E27FC236}">
                    <a16:creationId xmlns:a16="http://schemas.microsoft.com/office/drawing/2014/main" id="{97AFEC3A-82F0-47A7-B4DC-BD1EAB7680D1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四角形: 上の 2 つの角を丸める 1183">
                <a:extLst>
                  <a:ext uri="{FF2B5EF4-FFF2-40B4-BE49-F238E27FC236}">
                    <a16:creationId xmlns:a16="http://schemas.microsoft.com/office/drawing/2014/main" id="{8D5CC744-9835-450C-8DFF-612BF2677F6C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四角形: 角を丸くする 1184">
                <a:extLst>
                  <a:ext uri="{FF2B5EF4-FFF2-40B4-BE49-F238E27FC236}">
                    <a16:creationId xmlns:a16="http://schemas.microsoft.com/office/drawing/2014/main" id="{954608AE-5085-410F-8722-D7698A95BFA6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41896A17-1E82-4635-A5ED-6B85169A72C8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0CE9EFDC-30B7-4768-B1A5-0EFF145A94FF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四角形: 角を丸くする 1187">
                <a:extLst>
                  <a:ext uri="{FF2B5EF4-FFF2-40B4-BE49-F238E27FC236}">
                    <a16:creationId xmlns:a16="http://schemas.microsoft.com/office/drawing/2014/main" id="{255B0F4B-3469-4EBB-B36B-8B2451EC4B7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9" name="四角形: 角を丸くする 1188">
                <a:extLst>
                  <a:ext uri="{FF2B5EF4-FFF2-40B4-BE49-F238E27FC236}">
                    <a16:creationId xmlns:a16="http://schemas.microsoft.com/office/drawing/2014/main" id="{2524D7F5-FA05-40FF-AA3A-955BBAA63471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F1413779-D2D6-42AB-905A-770AA1F458DF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6BF25FD3-F887-4A40-95A3-BD82E504EE75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四角形: 角を丸くする 1162">
                <a:extLst>
                  <a:ext uri="{FF2B5EF4-FFF2-40B4-BE49-F238E27FC236}">
                    <a16:creationId xmlns:a16="http://schemas.microsoft.com/office/drawing/2014/main" id="{681C57CD-1361-48FB-81FB-F1A1B9420252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D9C3C9CA-7A9D-488E-B0ED-F9269C039594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19B9924-6F12-4D1D-8A8F-FB1FDEBD2472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8CB034DE-DBCF-48DE-A8B6-33D264984E23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176" name="二等辺三角形 1175">
                  <a:extLst>
                    <a:ext uri="{FF2B5EF4-FFF2-40B4-BE49-F238E27FC236}">
                      <a16:creationId xmlns:a16="http://schemas.microsoft.com/office/drawing/2014/main" id="{2320D51E-AAF7-4696-920F-76095DCEC4D5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四角形: 上の 2 つの角を丸める 1176">
                  <a:extLst>
                    <a:ext uri="{FF2B5EF4-FFF2-40B4-BE49-F238E27FC236}">
                      <a16:creationId xmlns:a16="http://schemas.microsoft.com/office/drawing/2014/main" id="{62567E59-6752-4663-9960-89E680698F72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7" name="台形 1166">
                <a:extLst>
                  <a:ext uri="{FF2B5EF4-FFF2-40B4-BE49-F238E27FC236}">
                    <a16:creationId xmlns:a16="http://schemas.microsoft.com/office/drawing/2014/main" id="{748ABC71-8758-487B-B1DF-32B03560AC4D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四角形: 上の 2 つの角を丸める 1167">
                <a:extLst>
                  <a:ext uri="{FF2B5EF4-FFF2-40B4-BE49-F238E27FC236}">
                    <a16:creationId xmlns:a16="http://schemas.microsoft.com/office/drawing/2014/main" id="{2FE03164-3608-47BF-B77B-A59D9132CF11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四角形: 角を丸くする 1168">
                <a:extLst>
                  <a:ext uri="{FF2B5EF4-FFF2-40B4-BE49-F238E27FC236}">
                    <a16:creationId xmlns:a16="http://schemas.microsoft.com/office/drawing/2014/main" id="{C5EB1C6B-50BC-4011-8800-5891F67FB064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ローチャート: 手操作入力 8">
                <a:extLst>
                  <a:ext uri="{FF2B5EF4-FFF2-40B4-BE49-F238E27FC236}">
                    <a16:creationId xmlns:a16="http://schemas.microsoft.com/office/drawing/2014/main" id="{10E5D842-41A1-4584-9015-7CD43CB6F8F6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四角形: 角を丸くする 1170">
                <a:extLst>
                  <a:ext uri="{FF2B5EF4-FFF2-40B4-BE49-F238E27FC236}">
                    <a16:creationId xmlns:a16="http://schemas.microsoft.com/office/drawing/2014/main" id="{FE0A80F5-ED5F-4F5F-8021-84EAC9FEFC2B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四角形: 角を丸くする 1171">
                <a:extLst>
                  <a:ext uri="{FF2B5EF4-FFF2-40B4-BE49-F238E27FC236}">
                    <a16:creationId xmlns:a16="http://schemas.microsoft.com/office/drawing/2014/main" id="{7A7E64F8-B895-40B3-910C-536B28F61CD1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四角形: 角を丸くする 1172">
                <a:extLst>
                  <a:ext uri="{FF2B5EF4-FFF2-40B4-BE49-F238E27FC236}">
                    <a16:creationId xmlns:a16="http://schemas.microsoft.com/office/drawing/2014/main" id="{71717002-0D40-48C4-B26B-82C26A859F6A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07AAE873-BE45-434D-8613-C9AC15E18D74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四角形: 角を丸くする 1174">
                <a:extLst>
                  <a:ext uri="{FF2B5EF4-FFF2-40B4-BE49-F238E27FC236}">
                    <a16:creationId xmlns:a16="http://schemas.microsoft.com/office/drawing/2014/main" id="{F18831F4-3D58-41D8-B782-8A7EF717DE84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1" name="テキスト ボックス 1160">
              <a:extLst>
                <a:ext uri="{FF2B5EF4-FFF2-40B4-BE49-F238E27FC236}">
                  <a16:creationId xmlns:a16="http://schemas.microsoft.com/office/drawing/2014/main" id="{2EE9388E-CE69-4A06-BA2B-9659305F7EAB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５</a:t>
              </a:r>
            </a:p>
          </p:txBody>
        </p:sp>
      </p:grpSp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0C5E3A6B-5C2D-47C3-BCD7-60EDB9CAF098}"/>
              </a:ext>
            </a:extLst>
          </p:cNvPr>
          <p:cNvGrpSpPr/>
          <p:nvPr/>
        </p:nvGrpSpPr>
        <p:grpSpPr>
          <a:xfrm>
            <a:off x="404752" y="3580685"/>
            <a:ext cx="1653514" cy="791234"/>
            <a:chOff x="3577324" y="4909714"/>
            <a:chExt cx="2359876" cy="1129240"/>
          </a:xfrm>
        </p:grpSpPr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FCAC8FC6-B3B9-49D3-BFD7-C350C4DD3218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A8E86925-1EE9-40FA-9B3E-1937FA3A2E8D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F3ED7C72-6408-4933-A34F-93EF1753C46B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7C95ED3B-4B0F-4E8E-82F1-AFC43B51E054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FEAB163E-39E7-43B9-BAD8-1C4040309A38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四角形: 上の 2 つの角を丸める 1153">
                <a:extLst>
                  <a:ext uri="{FF2B5EF4-FFF2-40B4-BE49-F238E27FC236}">
                    <a16:creationId xmlns:a16="http://schemas.microsoft.com/office/drawing/2014/main" id="{AEBF79E5-C9E0-4A66-BB5E-75D8EE8B6C31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四角形: 上の 2 つの角を丸める 1154">
                <a:extLst>
                  <a:ext uri="{FF2B5EF4-FFF2-40B4-BE49-F238E27FC236}">
                    <a16:creationId xmlns:a16="http://schemas.microsoft.com/office/drawing/2014/main" id="{44C944E4-AE77-46E6-8AC4-772E6C7263B1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0BF0AF2A-7335-461B-A8F5-BDAA4C5777D1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1136" name="四角形: 角を丸くする 1135">
                <a:extLst>
                  <a:ext uri="{FF2B5EF4-FFF2-40B4-BE49-F238E27FC236}">
                    <a16:creationId xmlns:a16="http://schemas.microsoft.com/office/drawing/2014/main" id="{03B34C7A-4998-410A-A3E4-B1B1BC7E4B92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四角形: 角を丸くする 1136">
                <a:extLst>
                  <a:ext uri="{FF2B5EF4-FFF2-40B4-BE49-F238E27FC236}">
                    <a16:creationId xmlns:a16="http://schemas.microsoft.com/office/drawing/2014/main" id="{924AA4E7-FF80-47F0-A922-28CFB2C364E6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四角形: 角を丸くする 1137">
                <a:extLst>
                  <a:ext uri="{FF2B5EF4-FFF2-40B4-BE49-F238E27FC236}">
                    <a16:creationId xmlns:a16="http://schemas.microsoft.com/office/drawing/2014/main" id="{CFCAA29D-02E2-4AD2-ADA2-6B2F0E848394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4263174B-1FA8-48E0-8282-D7565781A464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6F6E6285-EDC3-4D2B-AD6F-42641A2F7B01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150" name="二等辺三角形 1149">
                  <a:extLst>
                    <a:ext uri="{FF2B5EF4-FFF2-40B4-BE49-F238E27FC236}">
                      <a16:creationId xmlns:a16="http://schemas.microsoft.com/office/drawing/2014/main" id="{0FDEBC55-C0B5-46D8-A4BC-D5B04220FF41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四角形: 上の 2 つの角を丸める 1150">
                  <a:extLst>
                    <a:ext uri="{FF2B5EF4-FFF2-40B4-BE49-F238E27FC236}">
                      <a16:creationId xmlns:a16="http://schemas.microsoft.com/office/drawing/2014/main" id="{7D0AAE51-A5AA-49D1-B9DF-5609EB660913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1" name="台形 1140">
                <a:extLst>
                  <a:ext uri="{FF2B5EF4-FFF2-40B4-BE49-F238E27FC236}">
                    <a16:creationId xmlns:a16="http://schemas.microsoft.com/office/drawing/2014/main" id="{660379F2-0F22-4CEC-A51D-EF0AB8624F55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四角形: 上の 2 つの角を丸める 1141">
                <a:extLst>
                  <a:ext uri="{FF2B5EF4-FFF2-40B4-BE49-F238E27FC236}">
                    <a16:creationId xmlns:a16="http://schemas.microsoft.com/office/drawing/2014/main" id="{EAB4620D-1783-4F31-815D-5B9A2FD63616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四角形: 角を丸くする 1142">
                <a:extLst>
                  <a:ext uri="{FF2B5EF4-FFF2-40B4-BE49-F238E27FC236}">
                    <a16:creationId xmlns:a16="http://schemas.microsoft.com/office/drawing/2014/main" id="{48EC8DC2-D3DF-4E51-B598-773771C49BCD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ローチャート: 手操作入力 8">
                <a:extLst>
                  <a:ext uri="{FF2B5EF4-FFF2-40B4-BE49-F238E27FC236}">
                    <a16:creationId xmlns:a16="http://schemas.microsoft.com/office/drawing/2014/main" id="{78F5AA51-B861-4D86-A854-E35BF940E594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四角形: 角を丸くする 1144">
                <a:extLst>
                  <a:ext uri="{FF2B5EF4-FFF2-40B4-BE49-F238E27FC236}">
                    <a16:creationId xmlns:a16="http://schemas.microsoft.com/office/drawing/2014/main" id="{B43EDB7B-0806-4CA7-8451-0DE124D5FC7A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四角形: 角を丸くする 1145">
                <a:extLst>
                  <a:ext uri="{FF2B5EF4-FFF2-40B4-BE49-F238E27FC236}">
                    <a16:creationId xmlns:a16="http://schemas.microsoft.com/office/drawing/2014/main" id="{0E1CEE2D-78AD-4940-A428-C5C909029C3B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四角形: 角を丸くする 1146">
                <a:extLst>
                  <a:ext uri="{FF2B5EF4-FFF2-40B4-BE49-F238E27FC236}">
                    <a16:creationId xmlns:a16="http://schemas.microsoft.com/office/drawing/2014/main" id="{A0CA9162-FE30-4AED-A957-EF51D8677719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四角形: 上の 2 つの角を丸める 1147">
                <a:extLst>
                  <a:ext uri="{FF2B5EF4-FFF2-40B4-BE49-F238E27FC236}">
                    <a16:creationId xmlns:a16="http://schemas.microsoft.com/office/drawing/2014/main" id="{CBEDF43C-0210-497C-B6C6-47F6B65C51EC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四角形: 角を丸くする 1148">
                <a:extLst>
                  <a:ext uri="{FF2B5EF4-FFF2-40B4-BE49-F238E27FC236}">
                    <a16:creationId xmlns:a16="http://schemas.microsoft.com/office/drawing/2014/main" id="{94854BD9-E468-463C-9E08-1C7432D2866A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5" name="テキスト ボックス 1134">
              <a:extLst>
                <a:ext uri="{FF2B5EF4-FFF2-40B4-BE49-F238E27FC236}">
                  <a16:creationId xmlns:a16="http://schemas.microsoft.com/office/drawing/2014/main" id="{376C4E18-828D-4332-B366-9FE5729027CE}"/>
                </a:ext>
              </a:extLst>
            </p:cNvPr>
            <p:cNvSpPr txBox="1"/>
            <p:nvPr/>
          </p:nvSpPr>
          <p:spPr>
            <a:xfrm>
              <a:off x="5232367" y="5561641"/>
              <a:ext cx="167712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５</a:t>
              </a:r>
            </a:p>
          </p:txBody>
        </p: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B5B1D580-8A2D-4B17-97BD-31CED40D9823}"/>
              </a:ext>
            </a:extLst>
          </p:cNvPr>
          <p:cNvGrpSpPr/>
          <p:nvPr/>
        </p:nvGrpSpPr>
        <p:grpSpPr>
          <a:xfrm>
            <a:off x="2205962" y="3425768"/>
            <a:ext cx="1653514" cy="945713"/>
            <a:chOff x="712205" y="3629279"/>
            <a:chExt cx="2359876" cy="1349711"/>
          </a:xfrm>
        </p:grpSpPr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0C4E1BCB-0A7E-4BA6-829E-EBB08D81288E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EF8D9F01-1928-4603-98E4-B74F85BEA243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3016C0B1-2F78-48A5-A0F6-B3E3C7E3B6EF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四角形: 上の 2 つの角を丸める 1124">
                  <a:extLst>
                    <a:ext uri="{FF2B5EF4-FFF2-40B4-BE49-F238E27FC236}">
                      <a16:creationId xmlns:a16="http://schemas.microsoft.com/office/drawing/2014/main" id="{62861D0F-46DD-4154-A867-D5CD6B9F5E94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6" name="グループ化 1125">
                  <a:extLst>
                    <a:ext uri="{FF2B5EF4-FFF2-40B4-BE49-F238E27FC236}">
                      <a16:creationId xmlns:a16="http://schemas.microsoft.com/office/drawing/2014/main" id="{64795265-F207-4020-92BE-94552EEC1AC6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15D06BB2-0D6C-4EF2-BD11-B0C37DDDDB5E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839ADCB9-6E67-4705-A567-16DA2B5224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0F9C8226-967A-45FB-9B70-B0B59D2197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0" name="楕円 1129">
                    <a:extLst>
                      <a:ext uri="{FF2B5EF4-FFF2-40B4-BE49-F238E27FC236}">
                        <a16:creationId xmlns:a16="http://schemas.microsoft.com/office/drawing/2014/main" id="{970BF0D7-1647-4570-9C6F-11A81068BA90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41A75B0D-4896-4C56-94B3-392EAA87B50D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56EFEAB8-DB47-4CF7-9801-E3EF5227B6CC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75E13590-A5D6-4335-AA12-EFAFB1972986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108" name="四角形: 角を丸くする 1107">
                  <a:extLst>
                    <a:ext uri="{FF2B5EF4-FFF2-40B4-BE49-F238E27FC236}">
                      <a16:creationId xmlns:a16="http://schemas.microsoft.com/office/drawing/2014/main" id="{D7806F40-B9DA-4B61-AB01-088FFCF5C244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四角形: 角を丸くする 1108">
                  <a:extLst>
                    <a:ext uri="{FF2B5EF4-FFF2-40B4-BE49-F238E27FC236}">
                      <a16:creationId xmlns:a16="http://schemas.microsoft.com/office/drawing/2014/main" id="{56523A44-CDB9-4B19-856D-5131A3F2D236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四角形: 角を丸くする 1109">
                  <a:extLst>
                    <a:ext uri="{FF2B5EF4-FFF2-40B4-BE49-F238E27FC236}">
                      <a16:creationId xmlns:a16="http://schemas.microsoft.com/office/drawing/2014/main" id="{AF3BA266-2A79-4332-A1B3-5497EFD4396F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E31D5380-096E-44B3-97B7-685BEE69AA5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D45EC7D6-EB49-4D9C-8327-707423232EB7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122" name="二等辺三角形 1121">
                    <a:extLst>
                      <a:ext uri="{FF2B5EF4-FFF2-40B4-BE49-F238E27FC236}">
                        <a16:creationId xmlns:a16="http://schemas.microsoft.com/office/drawing/2014/main" id="{D611537E-A490-4844-BCED-EE15A5DF8BA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四角形: 上の 2 つの角を丸める 1122">
                    <a:extLst>
                      <a:ext uri="{FF2B5EF4-FFF2-40B4-BE49-F238E27FC236}">
                        <a16:creationId xmlns:a16="http://schemas.microsoft.com/office/drawing/2014/main" id="{6DB93306-1238-4DAA-B433-F2C23A878E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3" name="台形 1112">
                  <a:extLst>
                    <a:ext uri="{FF2B5EF4-FFF2-40B4-BE49-F238E27FC236}">
                      <a16:creationId xmlns:a16="http://schemas.microsoft.com/office/drawing/2014/main" id="{22E2A180-76A9-476D-951F-AC6191F9DA09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四角形: 上の 2 つの角を丸める 1113">
                  <a:extLst>
                    <a:ext uri="{FF2B5EF4-FFF2-40B4-BE49-F238E27FC236}">
                      <a16:creationId xmlns:a16="http://schemas.microsoft.com/office/drawing/2014/main" id="{FF026B3C-78C1-4631-8E21-B16DC11513F5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四角形: 角を丸くする 1114">
                  <a:extLst>
                    <a:ext uri="{FF2B5EF4-FFF2-40B4-BE49-F238E27FC236}">
                      <a16:creationId xmlns:a16="http://schemas.microsoft.com/office/drawing/2014/main" id="{1C5C1D7D-93CD-44CC-9063-0EBFEE181619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フローチャート: 手操作入力 8">
                  <a:extLst>
                    <a:ext uri="{FF2B5EF4-FFF2-40B4-BE49-F238E27FC236}">
                      <a16:creationId xmlns:a16="http://schemas.microsoft.com/office/drawing/2014/main" id="{6C27268E-D991-4A15-B72C-19FF8370DB03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四角形: 角を丸くする 1116">
                  <a:extLst>
                    <a:ext uri="{FF2B5EF4-FFF2-40B4-BE49-F238E27FC236}">
                      <a16:creationId xmlns:a16="http://schemas.microsoft.com/office/drawing/2014/main" id="{74EDAF4C-5F43-4D40-9780-B41894B831B7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四角形: 角を丸くする 1117">
                  <a:extLst>
                    <a:ext uri="{FF2B5EF4-FFF2-40B4-BE49-F238E27FC236}">
                      <a16:creationId xmlns:a16="http://schemas.microsoft.com/office/drawing/2014/main" id="{6540F556-A200-4CDE-8CBE-E1745AF99B2C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四角形: 角を丸くする 1118">
                  <a:extLst>
                    <a:ext uri="{FF2B5EF4-FFF2-40B4-BE49-F238E27FC236}">
                      <a16:creationId xmlns:a16="http://schemas.microsoft.com/office/drawing/2014/main" id="{BD16654F-F979-4651-B5AF-230A0EF359CC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四角形: 上の 2 つの角を丸める 1119">
                  <a:extLst>
                    <a:ext uri="{FF2B5EF4-FFF2-40B4-BE49-F238E27FC236}">
                      <a16:creationId xmlns:a16="http://schemas.microsoft.com/office/drawing/2014/main" id="{0E8878C9-8EEB-4E58-B317-850D6F0AF69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四角形: 角を丸くする 1120">
                  <a:extLst>
                    <a:ext uri="{FF2B5EF4-FFF2-40B4-BE49-F238E27FC236}">
                      <a16:creationId xmlns:a16="http://schemas.microsoft.com/office/drawing/2014/main" id="{F26CDA3C-399C-4A12-BE65-F481E65F8109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7" name="テキスト ボックス 1106">
                <a:extLst>
                  <a:ext uri="{FF2B5EF4-FFF2-40B4-BE49-F238E27FC236}">
                    <a16:creationId xmlns:a16="http://schemas.microsoft.com/office/drawing/2014/main" id="{E504465F-24B1-45F4-9411-A855C78C45AD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５</a:t>
                </a:r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5C220584-8AB6-4794-97E6-3478147D7529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1103" name="直角三角形 1102">
                <a:extLst>
                  <a:ext uri="{FF2B5EF4-FFF2-40B4-BE49-F238E27FC236}">
                    <a16:creationId xmlns:a16="http://schemas.microsoft.com/office/drawing/2014/main" id="{BA9F370C-50EC-431F-9AAC-9E3A07FF983E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直角三角形 1103">
                <a:extLst>
                  <a:ext uri="{FF2B5EF4-FFF2-40B4-BE49-F238E27FC236}">
                    <a16:creationId xmlns:a16="http://schemas.microsoft.com/office/drawing/2014/main" id="{F6DEB3D8-BB10-48C0-936B-6D11B5DAFF5E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B98B8851-BCEB-4770-8D29-363660296B36}"/>
              </a:ext>
            </a:extLst>
          </p:cNvPr>
          <p:cNvGrpSpPr/>
          <p:nvPr/>
        </p:nvGrpSpPr>
        <p:grpSpPr>
          <a:xfrm>
            <a:off x="3980129" y="3730102"/>
            <a:ext cx="1743636" cy="632396"/>
            <a:chOff x="712204" y="5211055"/>
            <a:chExt cx="2488499" cy="902549"/>
          </a:xfrm>
        </p:grpSpPr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E91F3424-E4B8-4606-9B30-0D2A64E9596B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D69EE783-116B-4EC8-8AA2-9B33B2062D35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13EFFA5A-16E4-42B8-B56B-EC0DF6F769F6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91859247-D134-4F45-92C3-628EF9526805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17EA2CA7-CD25-498E-A269-95B8594DABAC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14BFE208-58AC-45D3-A4D8-08BA683A5927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B0EC49F9-A818-4492-AC43-3D73569D45BF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675BAE2A-F31D-480D-BF84-4ECF8C7340B7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081" name="四角形: 角を丸くする 1080">
                  <a:extLst>
                    <a:ext uri="{FF2B5EF4-FFF2-40B4-BE49-F238E27FC236}">
                      <a16:creationId xmlns:a16="http://schemas.microsoft.com/office/drawing/2014/main" id="{26BA67F0-96DE-4D73-8A5A-60F5972F2581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角を丸くする 1081">
                  <a:extLst>
                    <a:ext uri="{FF2B5EF4-FFF2-40B4-BE49-F238E27FC236}">
                      <a16:creationId xmlns:a16="http://schemas.microsoft.com/office/drawing/2014/main" id="{C6D41373-3DC7-4CED-816E-FDC26BC9EAC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四角形: 角を丸くする 1082">
                  <a:extLst>
                    <a:ext uri="{FF2B5EF4-FFF2-40B4-BE49-F238E27FC236}">
                      <a16:creationId xmlns:a16="http://schemas.microsoft.com/office/drawing/2014/main" id="{5B6D2739-824F-4D75-9853-69910D9D99BA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DC65D2D2-B66E-4FB0-9275-640DE31F8719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B42E3E7A-3B5A-4A25-92B1-695518F47AF6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095" name="二等辺三角形 1094">
                    <a:extLst>
                      <a:ext uri="{FF2B5EF4-FFF2-40B4-BE49-F238E27FC236}">
                        <a16:creationId xmlns:a16="http://schemas.microsoft.com/office/drawing/2014/main" id="{44D1D86C-5AC0-42DA-A648-86CF2280CC3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四角形: 上の 2 つの角を丸める 1095">
                    <a:extLst>
                      <a:ext uri="{FF2B5EF4-FFF2-40B4-BE49-F238E27FC236}">
                        <a16:creationId xmlns:a16="http://schemas.microsoft.com/office/drawing/2014/main" id="{A2884F8C-7499-4EBD-ACD7-54EBB8775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6" name="台形 1085">
                  <a:extLst>
                    <a:ext uri="{FF2B5EF4-FFF2-40B4-BE49-F238E27FC236}">
                      <a16:creationId xmlns:a16="http://schemas.microsoft.com/office/drawing/2014/main" id="{9567E1FD-73A2-4EE6-BA35-8309F32AEECA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D705A192-35F4-4CDA-B43A-67047FD1435F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3BEE97FA-A3C5-4F85-8775-29834D60A557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ローチャート: 手操作入力 8">
                  <a:extLst>
                    <a:ext uri="{FF2B5EF4-FFF2-40B4-BE49-F238E27FC236}">
                      <a16:creationId xmlns:a16="http://schemas.microsoft.com/office/drawing/2014/main" id="{26203F60-8EBE-433F-9D64-7C5BF7A220A7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F72BCA15-00BE-453D-989C-814062159AA5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1C895612-28E2-46D6-B0FA-A2F4FED9F9BF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B92EB373-A618-4E7C-80FF-8E32137FC9E3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66C7D958-A7B8-446A-B182-54A019ECF5C4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958D2C9F-0E14-45B8-A919-09D85F64D871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0" name="テキスト ボックス 1079">
                <a:extLst>
                  <a:ext uri="{FF2B5EF4-FFF2-40B4-BE49-F238E27FC236}">
                    <a16:creationId xmlns:a16="http://schemas.microsoft.com/office/drawing/2014/main" id="{9053C636-C37E-49C0-A1DF-7D9443F2DB31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５</a:t>
                </a:r>
              </a:p>
            </p:txBody>
          </p:sp>
        </p:grp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4C631450-D165-499B-9651-995E7A765250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1075" name="直角三角形 1074">
                <a:extLst>
                  <a:ext uri="{FF2B5EF4-FFF2-40B4-BE49-F238E27FC236}">
                    <a16:creationId xmlns:a16="http://schemas.microsoft.com/office/drawing/2014/main" id="{FBEE9710-5A34-47A1-9AB8-569CDB0354C5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6" name="直角三角形 1075">
                <a:extLst>
                  <a:ext uri="{FF2B5EF4-FFF2-40B4-BE49-F238E27FC236}">
                    <a16:creationId xmlns:a16="http://schemas.microsoft.com/office/drawing/2014/main" id="{6E9DF00B-E5FB-4FBF-8C1D-A94DB69517BD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5" name="グループ化 1024">
            <a:extLst>
              <a:ext uri="{FF2B5EF4-FFF2-40B4-BE49-F238E27FC236}">
                <a16:creationId xmlns:a16="http://schemas.microsoft.com/office/drawing/2014/main" id="{F597DDD5-A4F5-49D6-AB53-9F65B619F2FD}"/>
              </a:ext>
            </a:extLst>
          </p:cNvPr>
          <p:cNvGrpSpPr/>
          <p:nvPr/>
        </p:nvGrpSpPr>
        <p:grpSpPr>
          <a:xfrm>
            <a:off x="7874019" y="3136947"/>
            <a:ext cx="1653513" cy="1237759"/>
            <a:chOff x="6168124" y="4272438"/>
            <a:chExt cx="2359876" cy="1766516"/>
          </a:xfrm>
        </p:grpSpPr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92E523DD-E3FD-4AD8-A623-4B623FD50AAB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071" name="二等辺三角形 1070">
                <a:extLst>
                  <a:ext uri="{FF2B5EF4-FFF2-40B4-BE49-F238E27FC236}">
                    <a16:creationId xmlns:a16="http://schemas.microsoft.com/office/drawing/2014/main" id="{AB94F93F-8D6F-454D-9DD7-4DE0412C7419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四角形: 上の 2 つの角を丸める 1071">
                <a:extLst>
                  <a:ext uri="{FF2B5EF4-FFF2-40B4-BE49-F238E27FC236}">
                    <a16:creationId xmlns:a16="http://schemas.microsoft.com/office/drawing/2014/main" id="{D8093247-67A6-478E-87EC-3504069E8749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F9A88D62-2E15-4172-A770-61F39C221EFD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7FFE5641-3310-4307-81EB-823CD52C0409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811B6FE9-2BB8-4CA5-94BA-300888F782B8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5E78BB97-4E5C-44C7-B329-50D8A4ACAAF6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7" name="グループ化 1046">
                  <a:extLst>
                    <a:ext uri="{FF2B5EF4-FFF2-40B4-BE49-F238E27FC236}">
                      <a16:creationId xmlns:a16="http://schemas.microsoft.com/office/drawing/2014/main" id="{F5BD974D-7B0D-4831-B389-7FB228A36587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063" name="グループ化 1062">
                    <a:extLst>
                      <a:ext uri="{FF2B5EF4-FFF2-40B4-BE49-F238E27FC236}">
                        <a16:creationId xmlns:a16="http://schemas.microsoft.com/office/drawing/2014/main" id="{B9F4CA92-643D-4230-851F-75D41629705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065" name="フリーフォーム 661">
                      <a:extLst>
                        <a:ext uri="{FF2B5EF4-FFF2-40B4-BE49-F238E27FC236}">
                          <a16:creationId xmlns:a16="http://schemas.microsoft.com/office/drawing/2014/main" id="{78037B97-44B1-4393-91D5-D10C673CB2A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6" name="角丸四角形 665">
                      <a:extLst>
                        <a:ext uri="{FF2B5EF4-FFF2-40B4-BE49-F238E27FC236}">
                          <a16:creationId xmlns:a16="http://schemas.microsoft.com/office/drawing/2014/main" id="{CD16EE84-47DF-4781-80F7-E5E7AD234D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7" name="角丸四角形 666">
                      <a:extLst>
                        <a:ext uri="{FF2B5EF4-FFF2-40B4-BE49-F238E27FC236}">
                          <a16:creationId xmlns:a16="http://schemas.microsoft.com/office/drawing/2014/main" id="{AC0DF692-4F3D-4976-BC61-237C53EE768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8" name="角丸四角形 667">
                      <a:extLst>
                        <a:ext uri="{FF2B5EF4-FFF2-40B4-BE49-F238E27FC236}">
                          <a16:creationId xmlns:a16="http://schemas.microsoft.com/office/drawing/2014/main" id="{AAA2307C-F975-4A29-B4CA-E722C3A52F1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9" name="角丸四角形 668">
                      <a:extLst>
                        <a:ext uri="{FF2B5EF4-FFF2-40B4-BE49-F238E27FC236}">
                          <a16:creationId xmlns:a16="http://schemas.microsoft.com/office/drawing/2014/main" id="{95F23ABC-51FA-4205-81AD-8A94F2E090A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0" name="角丸四角形 669">
                      <a:extLst>
                        <a:ext uri="{FF2B5EF4-FFF2-40B4-BE49-F238E27FC236}">
                          <a16:creationId xmlns:a16="http://schemas.microsoft.com/office/drawing/2014/main" id="{A7D8E699-3473-47EA-8001-012C4F21089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64" name="フリーフォーム: 図形 1063">
                    <a:extLst>
                      <a:ext uri="{FF2B5EF4-FFF2-40B4-BE49-F238E27FC236}">
                        <a16:creationId xmlns:a16="http://schemas.microsoft.com/office/drawing/2014/main" id="{F5943A22-E7AC-4326-9535-0DF944B4E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8" name="グループ化 1047">
                  <a:extLst>
                    <a:ext uri="{FF2B5EF4-FFF2-40B4-BE49-F238E27FC236}">
                      <a16:creationId xmlns:a16="http://schemas.microsoft.com/office/drawing/2014/main" id="{909D5DAD-FC67-4F69-9B5D-70F016164C05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7F8ADE92-EB65-481B-BCED-DACB740B9482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057" name="フリーフォーム 661">
                      <a:extLst>
                        <a:ext uri="{FF2B5EF4-FFF2-40B4-BE49-F238E27FC236}">
                          <a16:creationId xmlns:a16="http://schemas.microsoft.com/office/drawing/2014/main" id="{8B395A00-8F84-4030-A083-5679894F331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8" name="角丸四角形 665">
                      <a:extLst>
                        <a:ext uri="{FF2B5EF4-FFF2-40B4-BE49-F238E27FC236}">
                          <a16:creationId xmlns:a16="http://schemas.microsoft.com/office/drawing/2014/main" id="{A7721308-7CFE-4B15-901B-A38AB516E53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9" name="角丸四角形 666">
                      <a:extLst>
                        <a:ext uri="{FF2B5EF4-FFF2-40B4-BE49-F238E27FC236}">
                          <a16:creationId xmlns:a16="http://schemas.microsoft.com/office/drawing/2014/main" id="{BD15184A-BB83-4668-9099-CB0BB1AA464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角丸四角形 667">
                      <a:extLst>
                        <a:ext uri="{FF2B5EF4-FFF2-40B4-BE49-F238E27FC236}">
                          <a16:creationId xmlns:a16="http://schemas.microsoft.com/office/drawing/2014/main" id="{E7477F32-9722-4234-AA22-76D5E3AFB70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1" name="角丸四角形 668">
                      <a:extLst>
                        <a:ext uri="{FF2B5EF4-FFF2-40B4-BE49-F238E27FC236}">
                          <a16:creationId xmlns:a16="http://schemas.microsoft.com/office/drawing/2014/main" id="{8E3A1890-CA6C-4C50-861D-887AA187E99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2" name="角丸四角形 669">
                      <a:extLst>
                        <a:ext uri="{FF2B5EF4-FFF2-40B4-BE49-F238E27FC236}">
                          <a16:creationId xmlns:a16="http://schemas.microsoft.com/office/drawing/2014/main" id="{EBFAAA33-906B-4CDE-A084-D0CC14B7333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03836B11-0091-4B1D-82E7-DC58449750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1CC9BD32-6F06-4A7A-866B-3526FA638FE8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052" name="四角形: 角を丸くする 1051">
                    <a:extLst>
                      <a:ext uri="{FF2B5EF4-FFF2-40B4-BE49-F238E27FC236}">
                        <a16:creationId xmlns:a16="http://schemas.microsoft.com/office/drawing/2014/main" id="{CC4C6E4B-4FA8-41C0-90C1-AF83450530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3" name="フリーフォーム: 図形 1052">
                    <a:extLst>
                      <a:ext uri="{FF2B5EF4-FFF2-40B4-BE49-F238E27FC236}">
                        <a16:creationId xmlns:a16="http://schemas.microsoft.com/office/drawing/2014/main" id="{9CA085A8-9734-4CD9-84C0-29DF9D476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フリーフォーム: 図形 1053">
                    <a:extLst>
                      <a:ext uri="{FF2B5EF4-FFF2-40B4-BE49-F238E27FC236}">
                        <a16:creationId xmlns:a16="http://schemas.microsoft.com/office/drawing/2014/main" id="{9C10AA32-789C-4FD7-A277-1087F9B2B7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0" name="四角形: 上の 2 つの角を丸める 1049">
                  <a:extLst>
                    <a:ext uri="{FF2B5EF4-FFF2-40B4-BE49-F238E27FC236}">
                      <a16:creationId xmlns:a16="http://schemas.microsoft.com/office/drawing/2014/main" id="{6628462E-562D-4AF7-8517-79B06C5ED739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上の 2 つの角を丸める 1050">
                  <a:extLst>
                    <a:ext uri="{FF2B5EF4-FFF2-40B4-BE49-F238E27FC236}">
                      <a16:creationId xmlns:a16="http://schemas.microsoft.com/office/drawing/2014/main" id="{213E43B3-1671-4115-9A92-3407946B410F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A065FB1F-8A9F-4FB6-8049-E9C5F6D52756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7FFB0D7A-DE57-4BF1-BCC6-B9F1048956D0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032" name="四角形: 角を丸くする 1031">
                    <a:extLst>
                      <a:ext uri="{FF2B5EF4-FFF2-40B4-BE49-F238E27FC236}">
                        <a16:creationId xmlns:a16="http://schemas.microsoft.com/office/drawing/2014/main" id="{AB67FD00-D555-4674-9948-83F2BF50C6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四角形: 角を丸くする 1032">
                    <a:extLst>
                      <a:ext uri="{FF2B5EF4-FFF2-40B4-BE49-F238E27FC236}">
                        <a16:creationId xmlns:a16="http://schemas.microsoft.com/office/drawing/2014/main" id="{025D0D33-5B11-4AAF-9B4F-B37C1B9C5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98B8C893-6AEE-4614-9D2B-2912044D4B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フリーフォーム: 図形 1034">
                    <a:extLst>
                      <a:ext uri="{FF2B5EF4-FFF2-40B4-BE49-F238E27FC236}">
                        <a16:creationId xmlns:a16="http://schemas.microsoft.com/office/drawing/2014/main" id="{43863A05-C6E0-440A-AAAC-A1FAF5E3E7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36" name="台形 1035">
                    <a:extLst>
                      <a:ext uri="{FF2B5EF4-FFF2-40B4-BE49-F238E27FC236}">
                        <a16:creationId xmlns:a16="http://schemas.microsoft.com/office/drawing/2014/main" id="{9AAF425E-0D10-4291-A4ED-0F202A2407A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四角形: 上の 2 つの角を丸める 1036">
                    <a:extLst>
                      <a:ext uri="{FF2B5EF4-FFF2-40B4-BE49-F238E27FC236}">
                        <a16:creationId xmlns:a16="http://schemas.microsoft.com/office/drawing/2014/main" id="{4E82873B-524E-4879-BDE0-4915899D519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四角形: 角を丸くする 1037">
                    <a:extLst>
                      <a:ext uri="{FF2B5EF4-FFF2-40B4-BE49-F238E27FC236}">
                        <a16:creationId xmlns:a16="http://schemas.microsoft.com/office/drawing/2014/main" id="{EE668546-BB5B-43F7-A4A2-590CA2A24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9" name="フローチャート: 手操作入力 8">
                    <a:extLst>
                      <a:ext uri="{FF2B5EF4-FFF2-40B4-BE49-F238E27FC236}">
                        <a16:creationId xmlns:a16="http://schemas.microsoft.com/office/drawing/2014/main" id="{CDAC0B28-48FA-49D9-9F6B-B54AF112C4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四角形: 角を丸くする 1039">
                    <a:extLst>
                      <a:ext uri="{FF2B5EF4-FFF2-40B4-BE49-F238E27FC236}">
                        <a16:creationId xmlns:a16="http://schemas.microsoft.com/office/drawing/2014/main" id="{86EDE057-960E-426B-89C6-67E129D916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四角形: 角を丸くする 1040">
                    <a:extLst>
                      <a:ext uri="{FF2B5EF4-FFF2-40B4-BE49-F238E27FC236}">
                        <a16:creationId xmlns:a16="http://schemas.microsoft.com/office/drawing/2014/main" id="{A7CC41C8-3778-4436-A840-DD3B0137F5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四角形: 角を丸くする 1041">
                    <a:extLst>
                      <a:ext uri="{FF2B5EF4-FFF2-40B4-BE49-F238E27FC236}">
                        <a16:creationId xmlns:a16="http://schemas.microsoft.com/office/drawing/2014/main" id="{3B7336AC-BF26-4384-AB0F-1A0965CADB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3" name="四角形: 上の 2 つの角を丸める 1042">
                    <a:extLst>
                      <a:ext uri="{FF2B5EF4-FFF2-40B4-BE49-F238E27FC236}">
                        <a16:creationId xmlns:a16="http://schemas.microsoft.com/office/drawing/2014/main" id="{B38792CA-9178-47B9-AAF3-18E1ECEC29F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4" name="四角形: 角を丸くする 1043">
                    <a:extLst>
                      <a:ext uri="{FF2B5EF4-FFF2-40B4-BE49-F238E27FC236}">
                        <a16:creationId xmlns:a16="http://schemas.microsoft.com/office/drawing/2014/main" id="{17A40098-B6BC-4BA6-A46C-F099C2B16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1" name="テキスト ボックス 1030">
                  <a:extLst>
                    <a:ext uri="{FF2B5EF4-FFF2-40B4-BE49-F238E27FC236}">
                      <a16:creationId xmlns:a16="http://schemas.microsoft.com/office/drawing/2014/main" id="{0A33BD96-331C-416F-AD51-A9B9B1EA424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５</a:t>
                  </a:r>
                </a:p>
              </p:txBody>
            </p:sp>
          </p:grpSp>
        </p:grpSp>
      </p:grpSp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B5BDD740-C0D1-4A25-9C9A-BB56A7C38FA8}"/>
              </a:ext>
            </a:extLst>
          </p:cNvPr>
          <p:cNvGrpSpPr/>
          <p:nvPr/>
        </p:nvGrpSpPr>
        <p:grpSpPr>
          <a:xfrm>
            <a:off x="5948040" y="5374578"/>
            <a:ext cx="1653514" cy="937741"/>
            <a:chOff x="3661145" y="3407051"/>
            <a:chExt cx="2359876" cy="1338333"/>
          </a:xfrm>
        </p:grpSpPr>
        <p:sp>
          <p:nvSpPr>
            <p:cNvPr id="1328" name="テキスト ボックス 1327">
              <a:extLst>
                <a:ext uri="{FF2B5EF4-FFF2-40B4-BE49-F238E27FC236}">
                  <a16:creationId xmlns:a16="http://schemas.microsoft.com/office/drawing/2014/main" id="{A62671A4-C646-4F8E-AABE-00767E3C65F3}"/>
                </a:ext>
              </a:extLst>
            </p:cNvPr>
            <p:cNvSpPr txBox="1"/>
            <p:nvPr/>
          </p:nvSpPr>
          <p:spPr>
            <a:xfrm>
              <a:off x="5323814" y="4275621"/>
              <a:ext cx="105841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905E9D03-D289-4568-8DE7-BD7E6C336A23}"/>
                </a:ext>
              </a:extLst>
            </p:cNvPr>
            <p:cNvGrpSpPr/>
            <p:nvPr/>
          </p:nvGrpSpPr>
          <p:grpSpPr>
            <a:xfrm>
              <a:off x="4998385" y="3407051"/>
              <a:ext cx="998003" cy="1027780"/>
              <a:chOff x="950974" y="2638962"/>
              <a:chExt cx="998003" cy="1027780"/>
            </a:xfrm>
          </p:grpSpPr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59D1FC8C-16A4-4609-AE7D-C0CC931EA75A}"/>
                  </a:ext>
                </a:extLst>
              </p:cNvPr>
              <p:cNvSpPr/>
              <p:nvPr/>
            </p:nvSpPr>
            <p:spPr bwMode="auto">
              <a:xfrm>
                <a:off x="1663245" y="3253244"/>
                <a:ext cx="285732" cy="141176"/>
              </a:xfrm>
              <a:custGeom>
                <a:avLst/>
                <a:gdLst>
                  <a:gd name="connsiteX0" fmla="*/ 141926 w 361022"/>
                  <a:gd name="connsiteY0" fmla="*/ 0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0" fmla="*/ 210983 w 361022"/>
                  <a:gd name="connsiteY0" fmla="*/ 2381 h 123247"/>
                  <a:gd name="connsiteX1" fmla="*/ 335632 w 361022"/>
                  <a:gd name="connsiteY1" fmla="*/ 0 h 123247"/>
                  <a:gd name="connsiteX2" fmla="*/ 361022 w 361022"/>
                  <a:gd name="connsiteY2" fmla="*/ 25390 h 123247"/>
                  <a:gd name="connsiteX3" fmla="*/ 361021 w 361022"/>
                  <a:gd name="connsiteY3" fmla="*/ 25390 h 123247"/>
                  <a:gd name="connsiteX4" fmla="*/ 335631 w 361022"/>
                  <a:gd name="connsiteY4" fmla="*/ 50780 h 123247"/>
                  <a:gd name="connsiteX5" fmla="*/ 156333 w 361022"/>
                  <a:gd name="connsiteY5" fmla="*/ 50779 h 123247"/>
                  <a:gd name="connsiteX6" fmla="*/ 149653 w 361022"/>
                  <a:gd name="connsiteY6" fmla="*/ 59484 h 123247"/>
                  <a:gd name="connsiteX7" fmla="*/ 46398 w 361022"/>
                  <a:gd name="connsiteY7" fmla="*/ 119098 h 123247"/>
                  <a:gd name="connsiteX8" fmla="*/ 4148 w 361022"/>
                  <a:gd name="connsiteY8" fmla="*/ 107778 h 123247"/>
                  <a:gd name="connsiteX9" fmla="*/ 15469 w 361022"/>
                  <a:gd name="connsiteY9" fmla="*/ 65528 h 123247"/>
                  <a:gd name="connsiteX10" fmla="*/ 118724 w 361022"/>
                  <a:gd name="connsiteY10" fmla="*/ 5914 h 123247"/>
                  <a:gd name="connsiteX11" fmla="*/ 131807 w 361022"/>
                  <a:gd name="connsiteY11" fmla="*/ 4191 h 123247"/>
                  <a:gd name="connsiteX12" fmla="*/ 210983 w 361022"/>
                  <a:gd name="connsiteY12" fmla="*/ 2381 h 123247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118724 w 361022"/>
                  <a:gd name="connsiteY10" fmla="*/ 66039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10983 w 361022"/>
                  <a:gd name="connsiteY0" fmla="*/ 62506 h 183372"/>
                  <a:gd name="connsiteX1" fmla="*/ 335632 w 361022"/>
                  <a:gd name="connsiteY1" fmla="*/ 60125 h 183372"/>
                  <a:gd name="connsiteX2" fmla="*/ 361022 w 361022"/>
                  <a:gd name="connsiteY2" fmla="*/ 85515 h 183372"/>
                  <a:gd name="connsiteX3" fmla="*/ 361021 w 361022"/>
                  <a:gd name="connsiteY3" fmla="*/ 85515 h 183372"/>
                  <a:gd name="connsiteX4" fmla="*/ 335631 w 361022"/>
                  <a:gd name="connsiteY4" fmla="*/ 110905 h 183372"/>
                  <a:gd name="connsiteX5" fmla="*/ 156333 w 361022"/>
                  <a:gd name="connsiteY5" fmla="*/ 110904 h 183372"/>
                  <a:gd name="connsiteX6" fmla="*/ 149653 w 361022"/>
                  <a:gd name="connsiteY6" fmla="*/ 119609 h 183372"/>
                  <a:gd name="connsiteX7" fmla="*/ 46398 w 361022"/>
                  <a:gd name="connsiteY7" fmla="*/ 179223 h 183372"/>
                  <a:gd name="connsiteX8" fmla="*/ 4148 w 361022"/>
                  <a:gd name="connsiteY8" fmla="*/ 167903 h 183372"/>
                  <a:gd name="connsiteX9" fmla="*/ 15469 w 361022"/>
                  <a:gd name="connsiteY9" fmla="*/ 125653 h 183372"/>
                  <a:gd name="connsiteX10" fmla="*/ 78243 w 361022"/>
                  <a:gd name="connsiteY10" fmla="*/ 51751 h 183372"/>
                  <a:gd name="connsiteX11" fmla="*/ 122282 w 361022"/>
                  <a:gd name="connsiteY11" fmla="*/ 22 h 183372"/>
                  <a:gd name="connsiteX12" fmla="*/ 210983 w 361022"/>
                  <a:gd name="connsiteY12" fmla="*/ 62506 h 18337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32414 w 361022"/>
                  <a:gd name="connsiteY0" fmla="*/ 41085 h 183382"/>
                  <a:gd name="connsiteX1" fmla="*/ 335632 w 361022"/>
                  <a:gd name="connsiteY1" fmla="*/ 60135 h 183382"/>
                  <a:gd name="connsiteX2" fmla="*/ 361022 w 361022"/>
                  <a:gd name="connsiteY2" fmla="*/ 85525 h 183382"/>
                  <a:gd name="connsiteX3" fmla="*/ 361021 w 361022"/>
                  <a:gd name="connsiteY3" fmla="*/ 85525 h 183382"/>
                  <a:gd name="connsiteX4" fmla="*/ 335631 w 361022"/>
                  <a:gd name="connsiteY4" fmla="*/ 110915 h 183382"/>
                  <a:gd name="connsiteX5" fmla="*/ 156333 w 361022"/>
                  <a:gd name="connsiteY5" fmla="*/ 110914 h 183382"/>
                  <a:gd name="connsiteX6" fmla="*/ 149653 w 361022"/>
                  <a:gd name="connsiteY6" fmla="*/ 119619 h 183382"/>
                  <a:gd name="connsiteX7" fmla="*/ 46398 w 361022"/>
                  <a:gd name="connsiteY7" fmla="*/ 179233 h 183382"/>
                  <a:gd name="connsiteX8" fmla="*/ 4148 w 361022"/>
                  <a:gd name="connsiteY8" fmla="*/ 167913 h 183382"/>
                  <a:gd name="connsiteX9" fmla="*/ 15469 w 361022"/>
                  <a:gd name="connsiteY9" fmla="*/ 125663 h 183382"/>
                  <a:gd name="connsiteX10" fmla="*/ 78243 w 361022"/>
                  <a:gd name="connsiteY10" fmla="*/ 51761 h 183382"/>
                  <a:gd name="connsiteX11" fmla="*/ 122282 w 361022"/>
                  <a:gd name="connsiteY11" fmla="*/ 32 h 183382"/>
                  <a:gd name="connsiteX12" fmla="*/ 232414 w 361022"/>
                  <a:gd name="connsiteY12" fmla="*/ 41085 h 183382"/>
                  <a:gd name="connsiteX0" fmla="*/ 228340 w 356948"/>
                  <a:gd name="connsiteY0" fmla="*/ 41085 h 182700"/>
                  <a:gd name="connsiteX1" fmla="*/ 331558 w 356948"/>
                  <a:gd name="connsiteY1" fmla="*/ 60135 h 182700"/>
                  <a:gd name="connsiteX2" fmla="*/ 356948 w 356948"/>
                  <a:gd name="connsiteY2" fmla="*/ 85525 h 182700"/>
                  <a:gd name="connsiteX3" fmla="*/ 356947 w 356948"/>
                  <a:gd name="connsiteY3" fmla="*/ 85525 h 182700"/>
                  <a:gd name="connsiteX4" fmla="*/ 331557 w 356948"/>
                  <a:gd name="connsiteY4" fmla="*/ 110915 h 182700"/>
                  <a:gd name="connsiteX5" fmla="*/ 152259 w 356948"/>
                  <a:gd name="connsiteY5" fmla="*/ 110914 h 182700"/>
                  <a:gd name="connsiteX6" fmla="*/ 145579 w 356948"/>
                  <a:gd name="connsiteY6" fmla="*/ 119619 h 182700"/>
                  <a:gd name="connsiteX7" fmla="*/ 42324 w 356948"/>
                  <a:gd name="connsiteY7" fmla="*/ 179233 h 182700"/>
                  <a:gd name="connsiteX8" fmla="*/ 74 w 356948"/>
                  <a:gd name="connsiteY8" fmla="*/ 167913 h 182700"/>
                  <a:gd name="connsiteX9" fmla="*/ 33641 w 356948"/>
                  <a:gd name="connsiteY9" fmla="*/ 111446 h 182700"/>
                  <a:gd name="connsiteX10" fmla="*/ 74169 w 356948"/>
                  <a:gd name="connsiteY10" fmla="*/ 51761 h 182700"/>
                  <a:gd name="connsiteX11" fmla="*/ 118208 w 356948"/>
                  <a:gd name="connsiteY11" fmla="*/ 32 h 182700"/>
                  <a:gd name="connsiteX12" fmla="*/ 228340 w 356948"/>
                  <a:gd name="connsiteY12" fmla="*/ 41085 h 182700"/>
                  <a:gd name="connsiteX0" fmla="*/ 229981 w 358589"/>
                  <a:gd name="connsiteY0" fmla="*/ 41085 h 172086"/>
                  <a:gd name="connsiteX1" fmla="*/ 333199 w 358589"/>
                  <a:gd name="connsiteY1" fmla="*/ 60135 h 172086"/>
                  <a:gd name="connsiteX2" fmla="*/ 358589 w 358589"/>
                  <a:gd name="connsiteY2" fmla="*/ 85525 h 172086"/>
                  <a:gd name="connsiteX3" fmla="*/ 358588 w 358589"/>
                  <a:gd name="connsiteY3" fmla="*/ 85525 h 172086"/>
                  <a:gd name="connsiteX4" fmla="*/ 333198 w 358589"/>
                  <a:gd name="connsiteY4" fmla="*/ 110915 h 172086"/>
                  <a:gd name="connsiteX5" fmla="*/ 153900 w 358589"/>
                  <a:gd name="connsiteY5" fmla="*/ 110914 h 172086"/>
                  <a:gd name="connsiteX6" fmla="*/ 147220 w 358589"/>
                  <a:gd name="connsiteY6" fmla="*/ 119619 h 172086"/>
                  <a:gd name="connsiteX7" fmla="*/ 88457 w 358589"/>
                  <a:gd name="connsiteY7" fmla="*/ 162173 h 172086"/>
                  <a:gd name="connsiteX8" fmla="*/ 1715 w 358589"/>
                  <a:gd name="connsiteY8" fmla="*/ 167913 h 172086"/>
                  <a:gd name="connsiteX9" fmla="*/ 35282 w 358589"/>
                  <a:gd name="connsiteY9" fmla="*/ 111446 h 172086"/>
                  <a:gd name="connsiteX10" fmla="*/ 75810 w 358589"/>
                  <a:gd name="connsiteY10" fmla="*/ 51761 h 172086"/>
                  <a:gd name="connsiteX11" fmla="*/ 119849 w 358589"/>
                  <a:gd name="connsiteY11" fmla="*/ 32 h 172086"/>
                  <a:gd name="connsiteX12" fmla="*/ 229981 w 358589"/>
                  <a:gd name="connsiteY12" fmla="*/ 41085 h 172086"/>
                  <a:gd name="connsiteX0" fmla="*/ 201868 w 330476"/>
                  <a:gd name="connsiteY0" fmla="*/ 41085 h 165196"/>
                  <a:gd name="connsiteX1" fmla="*/ 305086 w 330476"/>
                  <a:gd name="connsiteY1" fmla="*/ 60135 h 165196"/>
                  <a:gd name="connsiteX2" fmla="*/ 330476 w 330476"/>
                  <a:gd name="connsiteY2" fmla="*/ 85525 h 165196"/>
                  <a:gd name="connsiteX3" fmla="*/ 330475 w 330476"/>
                  <a:gd name="connsiteY3" fmla="*/ 85525 h 165196"/>
                  <a:gd name="connsiteX4" fmla="*/ 305085 w 330476"/>
                  <a:gd name="connsiteY4" fmla="*/ 110915 h 165196"/>
                  <a:gd name="connsiteX5" fmla="*/ 125787 w 330476"/>
                  <a:gd name="connsiteY5" fmla="*/ 110914 h 165196"/>
                  <a:gd name="connsiteX6" fmla="*/ 119107 w 330476"/>
                  <a:gd name="connsiteY6" fmla="*/ 119619 h 165196"/>
                  <a:gd name="connsiteX7" fmla="*/ 60344 w 330476"/>
                  <a:gd name="connsiteY7" fmla="*/ 162173 h 165196"/>
                  <a:gd name="connsiteX8" fmla="*/ 12533 w 330476"/>
                  <a:gd name="connsiteY8" fmla="*/ 150852 h 165196"/>
                  <a:gd name="connsiteX9" fmla="*/ 7169 w 330476"/>
                  <a:gd name="connsiteY9" fmla="*/ 111446 h 165196"/>
                  <a:gd name="connsiteX10" fmla="*/ 47697 w 330476"/>
                  <a:gd name="connsiteY10" fmla="*/ 51761 h 165196"/>
                  <a:gd name="connsiteX11" fmla="*/ 91736 w 330476"/>
                  <a:gd name="connsiteY11" fmla="*/ 32 h 165196"/>
                  <a:gd name="connsiteX12" fmla="*/ 201868 w 330476"/>
                  <a:gd name="connsiteY12" fmla="*/ 41085 h 165196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122297 w 333666"/>
                  <a:gd name="connsiteY6" fmla="*/ 119619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28977 w 333666"/>
                  <a:gd name="connsiteY5" fmla="*/ 110914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91709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  <a:gd name="connsiteX0" fmla="*/ 205058 w 333666"/>
                  <a:gd name="connsiteY0" fmla="*/ 41085 h 168572"/>
                  <a:gd name="connsiteX1" fmla="*/ 308276 w 333666"/>
                  <a:gd name="connsiteY1" fmla="*/ 60135 h 168572"/>
                  <a:gd name="connsiteX2" fmla="*/ 333666 w 333666"/>
                  <a:gd name="connsiteY2" fmla="*/ 85525 h 168572"/>
                  <a:gd name="connsiteX3" fmla="*/ 333665 w 333666"/>
                  <a:gd name="connsiteY3" fmla="*/ 85525 h 168572"/>
                  <a:gd name="connsiteX4" fmla="*/ 308275 w 333666"/>
                  <a:gd name="connsiteY4" fmla="*/ 110915 h 168572"/>
                  <a:gd name="connsiteX5" fmla="*/ 179030 w 333666"/>
                  <a:gd name="connsiteY5" fmla="*/ 110913 h 168572"/>
                  <a:gd name="connsiteX6" fmla="*/ 100051 w 333666"/>
                  <a:gd name="connsiteY6" fmla="*/ 122462 h 168572"/>
                  <a:gd name="connsiteX7" fmla="*/ 63534 w 333666"/>
                  <a:gd name="connsiteY7" fmla="*/ 162173 h 168572"/>
                  <a:gd name="connsiteX8" fmla="*/ 7382 w 333666"/>
                  <a:gd name="connsiteY8" fmla="*/ 162225 h 168572"/>
                  <a:gd name="connsiteX9" fmla="*/ 10359 w 333666"/>
                  <a:gd name="connsiteY9" fmla="*/ 111446 h 168572"/>
                  <a:gd name="connsiteX10" fmla="*/ 50887 w 333666"/>
                  <a:gd name="connsiteY10" fmla="*/ 51761 h 168572"/>
                  <a:gd name="connsiteX11" fmla="*/ 94926 w 333666"/>
                  <a:gd name="connsiteY11" fmla="*/ 32 h 168572"/>
                  <a:gd name="connsiteX12" fmla="*/ 205058 w 333666"/>
                  <a:gd name="connsiteY12" fmla="*/ 41085 h 168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666" h="168572">
                    <a:moveTo>
                      <a:pt x="205058" y="41085"/>
                    </a:moveTo>
                    <a:cubicBezTo>
                      <a:pt x="245814" y="55373"/>
                      <a:pt x="243707" y="60135"/>
                      <a:pt x="308276" y="60135"/>
                    </a:cubicBezTo>
                    <a:cubicBezTo>
                      <a:pt x="322299" y="60135"/>
                      <a:pt x="333666" y="71502"/>
                      <a:pt x="333666" y="85525"/>
                    </a:cubicBezTo>
                    <a:lnTo>
                      <a:pt x="333665" y="85525"/>
                    </a:lnTo>
                    <a:cubicBezTo>
                      <a:pt x="333665" y="99548"/>
                      <a:pt x="322298" y="110915"/>
                      <a:pt x="308275" y="110915"/>
                    </a:cubicBezTo>
                    <a:lnTo>
                      <a:pt x="179030" y="110913"/>
                    </a:lnTo>
                    <a:lnTo>
                      <a:pt x="100051" y="122462"/>
                    </a:lnTo>
                    <a:lnTo>
                      <a:pt x="63534" y="162173"/>
                    </a:lnTo>
                    <a:cubicBezTo>
                      <a:pt x="48741" y="170714"/>
                      <a:pt x="16245" y="170680"/>
                      <a:pt x="7382" y="162225"/>
                    </a:cubicBezTo>
                    <a:cubicBezTo>
                      <a:pt x="-1481" y="153771"/>
                      <a:pt x="-4434" y="119987"/>
                      <a:pt x="10359" y="111446"/>
                    </a:cubicBezTo>
                    <a:cubicBezTo>
                      <a:pt x="31284" y="86812"/>
                      <a:pt x="46631" y="100207"/>
                      <a:pt x="50887" y="51761"/>
                    </a:cubicBezTo>
                    <a:lnTo>
                      <a:pt x="94926" y="32"/>
                    </a:lnTo>
                    <a:cubicBezTo>
                      <a:pt x="98299" y="-1365"/>
                      <a:pt x="201685" y="42482"/>
                      <a:pt x="205058" y="410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67F79FA8-0022-49F6-B5B3-BF9586849176}"/>
                  </a:ext>
                </a:extLst>
              </p:cNvPr>
              <p:cNvSpPr/>
              <p:nvPr/>
            </p:nvSpPr>
            <p:spPr bwMode="auto">
              <a:xfrm rot="18900000">
                <a:off x="1521136" y="2907745"/>
                <a:ext cx="137969" cy="429977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四角形: 上の 2 つの角を丸める 1349">
                <a:extLst>
                  <a:ext uri="{FF2B5EF4-FFF2-40B4-BE49-F238E27FC236}">
                    <a16:creationId xmlns:a16="http://schemas.microsoft.com/office/drawing/2014/main" id="{04E41C90-7B68-47B8-9DAD-EA0CAAE3235A}"/>
                  </a:ext>
                </a:extLst>
              </p:cNvPr>
              <p:cNvSpPr/>
              <p:nvPr/>
            </p:nvSpPr>
            <p:spPr bwMode="auto">
              <a:xfrm rot="794105">
                <a:off x="1039273" y="2977125"/>
                <a:ext cx="126977" cy="47167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1" name="四角形: 角を丸くする 1350">
                <a:extLst>
                  <a:ext uri="{FF2B5EF4-FFF2-40B4-BE49-F238E27FC236}">
                    <a16:creationId xmlns:a16="http://schemas.microsoft.com/office/drawing/2014/main" id="{FC4A31AD-2B18-4CC7-8E6E-EB387C67E333}"/>
                  </a:ext>
                </a:extLst>
              </p:cNvPr>
              <p:cNvSpPr/>
              <p:nvPr/>
            </p:nvSpPr>
            <p:spPr bwMode="auto">
              <a:xfrm>
                <a:off x="1094858" y="3187177"/>
                <a:ext cx="432674" cy="2980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四角形: 角を丸くする 1351">
                <a:extLst>
                  <a:ext uri="{FF2B5EF4-FFF2-40B4-BE49-F238E27FC236}">
                    <a16:creationId xmlns:a16="http://schemas.microsoft.com/office/drawing/2014/main" id="{289959B4-C07C-49C4-A49C-03B897EE8CE5}"/>
                  </a:ext>
                </a:extLst>
              </p:cNvPr>
              <p:cNvSpPr/>
              <p:nvPr/>
            </p:nvSpPr>
            <p:spPr bwMode="auto">
              <a:xfrm>
                <a:off x="1094858" y="2696306"/>
                <a:ext cx="432674" cy="32727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1352">
                <a:extLst>
                  <a:ext uri="{FF2B5EF4-FFF2-40B4-BE49-F238E27FC236}">
                    <a16:creationId xmlns:a16="http://schemas.microsoft.com/office/drawing/2014/main" id="{A6BFF59E-6BDE-485E-83E6-28B16CF59CD4}"/>
                  </a:ext>
                </a:extLst>
              </p:cNvPr>
              <p:cNvSpPr/>
              <p:nvPr/>
            </p:nvSpPr>
            <p:spPr bwMode="auto">
              <a:xfrm>
                <a:off x="1088010" y="2856018"/>
                <a:ext cx="452178" cy="500715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BF6540BF-746A-4F8F-9382-388D91F34484}"/>
                  </a:ext>
                </a:extLst>
              </p:cNvPr>
              <p:cNvSpPr/>
              <p:nvPr/>
            </p:nvSpPr>
            <p:spPr bwMode="auto">
              <a:xfrm flipH="1">
                <a:off x="1291239" y="2961655"/>
                <a:ext cx="45720" cy="395078"/>
              </a:xfrm>
              <a:prstGeom prst="round2SameRect">
                <a:avLst>
                  <a:gd name="adj1" fmla="val 4438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四角形: 角を丸くする 1354">
                <a:extLst>
                  <a:ext uri="{FF2B5EF4-FFF2-40B4-BE49-F238E27FC236}">
                    <a16:creationId xmlns:a16="http://schemas.microsoft.com/office/drawing/2014/main" id="{FE78AA8D-FC86-406C-B687-22F4EA02ADA1}"/>
                  </a:ext>
                </a:extLst>
              </p:cNvPr>
              <p:cNvSpPr/>
              <p:nvPr/>
            </p:nvSpPr>
            <p:spPr bwMode="auto">
              <a:xfrm>
                <a:off x="1148832" y="2638962"/>
                <a:ext cx="324726" cy="3526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C5D488A6-B418-4900-A90F-A268CB1FDA79}"/>
                  </a:ext>
                </a:extLst>
              </p:cNvPr>
              <p:cNvSpPr/>
              <p:nvPr/>
            </p:nvSpPr>
            <p:spPr bwMode="auto">
              <a:xfrm>
                <a:off x="1186933" y="2799295"/>
                <a:ext cx="248524" cy="160341"/>
              </a:xfrm>
              <a:custGeom>
                <a:avLst/>
                <a:gdLst>
                  <a:gd name="connsiteX0" fmla="*/ 13130 w 248524"/>
                  <a:gd name="connsiteY0" fmla="*/ 0 h 142875"/>
                  <a:gd name="connsiteX1" fmla="*/ 235394 w 248524"/>
                  <a:gd name="connsiteY1" fmla="*/ 0 h 142875"/>
                  <a:gd name="connsiteX2" fmla="*/ 240904 w 248524"/>
                  <a:gd name="connsiteY2" fmla="*/ 8173 h 142875"/>
                  <a:gd name="connsiteX3" fmla="*/ 248524 w 248524"/>
                  <a:gd name="connsiteY3" fmla="*/ 45914 h 142875"/>
                  <a:gd name="connsiteX4" fmla="*/ 151563 w 248524"/>
                  <a:gd name="connsiteY4" fmla="*/ 142875 h 142875"/>
                  <a:gd name="connsiteX5" fmla="*/ 96961 w 248524"/>
                  <a:gd name="connsiteY5" fmla="*/ 142875 h 142875"/>
                  <a:gd name="connsiteX6" fmla="*/ 0 w 248524"/>
                  <a:gd name="connsiteY6" fmla="*/ 45914 h 142875"/>
                  <a:gd name="connsiteX7" fmla="*/ 7620 w 248524"/>
                  <a:gd name="connsiteY7" fmla="*/ 817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524" h="142875">
                    <a:moveTo>
                      <a:pt x="13130" y="0"/>
                    </a:moveTo>
                    <a:lnTo>
                      <a:pt x="235394" y="0"/>
                    </a:lnTo>
                    <a:lnTo>
                      <a:pt x="240904" y="8173"/>
                    </a:lnTo>
                    <a:cubicBezTo>
                      <a:pt x="245811" y="19773"/>
                      <a:pt x="248524" y="32527"/>
                      <a:pt x="248524" y="45914"/>
                    </a:cubicBezTo>
                    <a:cubicBezTo>
                      <a:pt x="248524" y="99464"/>
                      <a:pt x="205113" y="142875"/>
                      <a:pt x="151563" y="142875"/>
                    </a:cubicBezTo>
                    <a:lnTo>
                      <a:pt x="96961" y="142875"/>
                    </a:lnTo>
                    <a:cubicBezTo>
                      <a:pt x="43411" y="142875"/>
                      <a:pt x="0" y="99464"/>
                      <a:pt x="0" y="45914"/>
                    </a:cubicBezTo>
                    <a:cubicBezTo>
                      <a:pt x="0" y="32527"/>
                      <a:pt x="2713" y="19773"/>
                      <a:pt x="7620" y="81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7436C1DF-0951-4CF7-ABD3-AEEFB7BACB43}"/>
                  </a:ext>
                </a:extLst>
              </p:cNvPr>
              <p:cNvSpPr/>
              <p:nvPr/>
            </p:nvSpPr>
            <p:spPr bwMode="auto">
              <a:xfrm>
                <a:off x="1148056" y="2725644"/>
                <a:ext cx="333328" cy="133787"/>
              </a:xfrm>
              <a:custGeom>
                <a:avLst/>
                <a:gdLst>
                  <a:gd name="connsiteX0" fmla="*/ 169932 w 333328"/>
                  <a:gd name="connsiteY0" fmla="*/ 0 h 133787"/>
                  <a:gd name="connsiteX1" fmla="*/ 302353 w 333328"/>
                  <a:gd name="connsiteY1" fmla="*/ 39962 h 133787"/>
                  <a:gd name="connsiteX2" fmla="*/ 333328 w 333328"/>
                  <a:gd name="connsiteY2" fmla="*/ 65212 h 133787"/>
                  <a:gd name="connsiteX3" fmla="*/ 283159 w 333328"/>
                  <a:gd name="connsiteY3" fmla="*/ 125687 h 133787"/>
                  <a:gd name="connsiteX4" fmla="*/ 281977 w 333328"/>
                  <a:gd name="connsiteY4" fmla="*/ 123964 h 133787"/>
                  <a:gd name="connsiteX5" fmla="*/ 169932 w 333328"/>
                  <a:gd name="connsiteY5" fmla="*/ 78388 h 133787"/>
                  <a:gd name="connsiteX6" fmla="*/ 57888 w 333328"/>
                  <a:gd name="connsiteY6" fmla="*/ 123964 h 133787"/>
                  <a:gd name="connsiteX7" fmla="*/ 51143 w 333328"/>
                  <a:gd name="connsiteY7" fmla="*/ 133787 h 133787"/>
                  <a:gd name="connsiteX8" fmla="*/ 0 w 333328"/>
                  <a:gd name="connsiteY8" fmla="*/ 72138 h 133787"/>
                  <a:gd name="connsiteX9" fmla="*/ 2459 w 333328"/>
                  <a:gd name="connsiteY9" fmla="*/ 68535 h 133787"/>
                  <a:gd name="connsiteX10" fmla="*/ 169932 w 333328"/>
                  <a:gd name="connsiteY10" fmla="*/ 0 h 13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28" h="133787">
                    <a:moveTo>
                      <a:pt x="169932" y="0"/>
                    </a:moveTo>
                    <a:cubicBezTo>
                      <a:pt x="218984" y="0"/>
                      <a:pt x="264553" y="14732"/>
                      <a:pt x="302353" y="39962"/>
                    </a:cubicBezTo>
                    <a:lnTo>
                      <a:pt x="333328" y="65212"/>
                    </a:lnTo>
                    <a:lnTo>
                      <a:pt x="283159" y="125687"/>
                    </a:lnTo>
                    <a:lnTo>
                      <a:pt x="281977" y="123964"/>
                    </a:lnTo>
                    <a:cubicBezTo>
                      <a:pt x="253302" y="95805"/>
                      <a:pt x="213688" y="78388"/>
                      <a:pt x="169932" y="78388"/>
                    </a:cubicBezTo>
                    <a:cubicBezTo>
                      <a:pt x="126176" y="78388"/>
                      <a:pt x="86562" y="95805"/>
                      <a:pt x="57888" y="123964"/>
                    </a:cubicBezTo>
                    <a:lnTo>
                      <a:pt x="51143" y="133787"/>
                    </a:lnTo>
                    <a:lnTo>
                      <a:pt x="0" y="72138"/>
                    </a:lnTo>
                    <a:lnTo>
                      <a:pt x="2459" y="68535"/>
                    </a:lnTo>
                    <a:cubicBezTo>
                      <a:pt x="45319" y="26191"/>
                      <a:pt x="104530" y="0"/>
                      <a:pt x="1699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8" name="四角形: 角を丸くする 1357">
                <a:extLst>
                  <a:ext uri="{FF2B5EF4-FFF2-40B4-BE49-F238E27FC236}">
                    <a16:creationId xmlns:a16="http://schemas.microsoft.com/office/drawing/2014/main" id="{8C0BEC55-4D7A-4ED4-BF74-015E1067D8B9}"/>
                  </a:ext>
                </a:extLst>
              </p:cNvPr>
              <p:cNvSpPr/>
              <p:nvPr/>
            </p:nvSpPr>
            <p:spPr bwMode="auto">
              <a:xfrm>
                <a:off x="1351341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四角形: 角を丸くする 1358">
                <a:extLst>
                  <a:ext uri="{FF2B5EF4-FFF2-40B4-BE49-F238E27FC236}">
                    <a16:creationId xmlns:a16="http://schemas.microsoft.com/office/drawing/2014/main" id="{EAA544D3-3FBA-4246-B2B2-5F0F830F4928}"/>
                  </a:ext>
                </a:extLst>
              </p:cNvPr>
              <p:cNvSpPr/>
              <p:nvPr/>
            </p:nvSpPr>
            <p:spPr bwMode="auto">
              <a:xfrm rot="900000">
                <a:off x="950974" y="3258253"/>
                <a:ext cx="194742" cy="40848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30" name="グループ化 1329">
              <a:extLst>
                <a:ext uri="{FF2B5EF4-FFF2-40B4-BE49-F238E27FC236}">
                  <a16:creationId xmlns:a16="http://schemas.microsoft.com/office/drawing/2014/main" id="{E643D5BC-68C5-4098-9A48-4D8E62BFF860}"/>
                </a:ext>
              </a:extLst>
            </p:cNvPr>
            <p:cNvGrpSpPr/>
            <p:nvPr/>
          </p:nvGrpSpPr>
          <p:grpSpPr>
            <a:xfrm>
              <a:off x="3661145" y="4104075"/>
              <a:ext cx="2359876" cy="641309"/>
              <a:chOff x="1172579" y="2673519"/>
              <a:chExt cx="2359876" cy="641309"/>
            </a:xfrm>
          </p:grpSpPr>
          <p:sp>
            <p:nvSpPr>
              <p:cNvPr id="1332" name="四角形: 角を丸くする 1331">
                <a:extLst>
                  <a:ext uri="{FF2B5EF4-FFF2-40B4-BE49-F238E27FC236}">
                    <a16:creationId xmlns:a16="http://schemas.microsoft.com/office/drawing/2014/main" id="{7F044536-1642-4514-B425-8D7A6A1654CA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角を丸くする 1332">
                <a:extLst>
                  <a:ext uri="{FF2B5EF4-FFF2-40B4-BE49-F238E27FC236}">
                    <a16:creationId xmlns:a16="http://schemas.microsoft.com/office/drawing/2014/main" id="{0D8E5B9C-5518-4E02-B132-1D4AC525EBDC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四角形: 角を丸くする 1333">
                <a:extLst>
                  <a:ext uri="{FF2B5EF4-FFF2-40B4-BE49-F238E27FC236}">
                    <a16:creationId xmlns:a16="http://schemas.microsoft.com/office/drawing/2014/main" id="{2DBFA862-D5EF-498A-9B4A-CF831D53702B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8895CC4A-0899-4813-B0BC-96D8C559F698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53E8CDCB-63A1-48FF-8602-4993F7A7CC25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346" name="二等辺三角形 1345">
                  <a:extLst>
                    <a:ext uri="{FF2B5EF4-FFF2-40B4-BE49-F238E27FC236}">
                      <a16:creationId xmlns:a16="http://schemas.microsoft.com/office/drawing/2014/main" id="{94661FB8-98B7-4867-A18A-61FE4E7468F4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四角形: 上の 2 つの角を丸める 1346">
                  <a:extLst>
                    <a:ext uri="{FF2B5EF4-FFF2-40B4-BE49-F238E27FC236}">
                      <a16:creationId xmlns:a16="http://schemas.microsoft.com/office/drawing/2014/main" id="{0369FB98-D6D9-477A-827A-E4C5BA43890F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7" name="台形 1336">
                <a:extLst>
                  <a:ext uri="{FF2B5EF4-FFF2-40B4-BE49-F238E27FC236}">
                    <a16:creationId xmlns:a16="http://schemas.microsoft.com/office/drawing/2014/main" id="{71F9978E-ADA8-4D50-87B4-915705908C68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四角形: 上の 2 つの角を丸める 1337">
                <a:extLst>
                  <a:ext uri="{FF2B5EF4-FFF2-40B4-BE49-F238E27FC236}">
                    <a16:creationId xmlns:a16="http://schemas.microsoft.com/office/drawing/2014/main" id="{E357F77F-9D12-4D4C-A555-21891AC79C0B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四角形: 角を丸くする 1338">
                <a:extLst>
                  <a:ext uri="{FF2B5EF4-FFF2-40B4-BE49-F238E27FC236}">
                    <a16:creationId xmlns:a16="http://schemas.microsoft.com/office/drawing/2014/main" id="{7114B78E-A247-45A2-81D5-230B8A515296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フローチャート: 手操作入力 8">
                <a:extLst>
                  <a:ext uri="{FF2B5EF4-FFF2-40B4-BE49-F238E27FC236}">
                    <a16:creationId xmlns:a16="http://schemas.microsoft.com/office/drawing/2014/main" id="{18E9C3FE-42A9-4935-A03A-1C2ED0230270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四角形: 角を丸くする 1340">
                <a:extLst>
                  <a:ext uri="{FF2B5EF4-FFF2-40B4-BE49-F238E27FC236}">
                    <a16:creationId xmlns:a16="http://schemas.microsoft.com/office/drawing/2014/main" id="{81BA8767-A0FC-4658-8A23-920F428FBB26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四角形: 角を丸くする 1341">
                <a:extLst>
                  <a:ext uri="{FF2B5EF4-FFF2-40B4-BE49-F238E27FC236}">
                    <a16:creationId xmlns:a16="http://schemas.microsoft.com/office/drawing/2014/main" id="{62367A88-EEAD-4AC1-BE63-8F62FFC7F9A3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角を丸くする 1342">
                <a:extLst>
                  <a:ext uri="{FF2B5EF4-FFF2-40B4-BE49-F238E27FC236}">
                    <a16:creationId xmlns:a16="http://schemas.microsoft.com/office/drawing/2014/main" id="{048F76A5-5CC9-4893-A994-017F9AB135DB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四角形: 上の 2 つの角を丸める 1343">
                <a:extLst>
                  <a:ext uri="{FF2B5EF4-FFF2-40B4-BE49-F238E27FC236}">
                    <a16:creationId xmlns:a16="http://schemas.microsoft.com/office/drawing/2014/main" id="{73ED35BB-382F-45A5-B42E-9759E30C8295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四角形: 角を丸くする 1344">
                <a:extLst>
                  <a:ext uri="{FF2B5EF4-FFF2-40B4-BE49-F238E27FC236}">
                    <a16:creationId xmlns:a16="http://schemas.microsoft.com/office/drawing/2014/main" id="{0E4AA468-40A9-4D1C-A08C-848717C8274C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0FC72A1F-5190-4452-A44E-04805DD17F9F}"/>
                </a:ext>
              </a:extLst>
            </p:cNvPr>
            <p:cNvSpPr txBox="1"/>
            <p:nvPr/>
          </p:nvSpPr>
          <p:spPr>
            <a:xfrm>
              <a:off x="5323934" y="427562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６</a:t>
              </a:r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38FDB8F8-C972-4EFB-B574-E39B982213AC}"/>
              </a:ext>
            </a:extLst>
          </p:cNvPr>
          <p:cNvGrpSpPr/>
          <p:nvPr/>
        </p:nvGrpSpPr>
        <p:grpSpPr>
          <a:xfrm>
            <a:off x="404752" y="5521628"/>
            <a:ext cx="1653514" cy="791234"/>
            <a:chOff x="3577324" y="4909714"/>
            <a:chExt cx="2359876" cy="1129240"/>
          </a:xfrm>
        </p:grpSpPr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DD22C206-FC3C-4DE0-AA4A-ACE844DF35C5}"/>
                </a:ext>
              </a:extLst>
            </p:cNvPr>
            <p:cNvGrpSpPr/>
            <p:nvPr/>
          </p:nvGrpSpPr>
          <p:grpSpPr>
            <a:xfrm rot="21189207">
              <a:off x="4835033" y="4909714"/>
              <a:ext cx="400769" cy="786979"/>
              <a:chOff x="2376550" y="2710326"/>
              <a:chExt cx="334199" cy="656257"/>
            </a:xfrm>
          </p:grpSpPr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8A023107-BDBD-4E4D-BD74-C54F3192FE66}"/>
                  </a:ext>
                </a:extLst>
              </p:cNvPr>
              <p:cNvGrpSpPr/>
              <p:nvPr/>
            </p:nvGrpSpPr>
            <p:grpSpPr>
              <a:xfrm>
                <a:off x="2392030" y="2710326"/>
                <a:ext cx="263636" cy="265505"/>
                <a:chOff x="3422366" y="3203976"/>
                <a:chExt cx="288798" cy="265505"/>
              </a:xfrm>
            </p:grpSpPr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4CF9D3B0-B071-49FD-AA29-997812685972}"/>
                    </a:ext>
                  </a:extLst>
                </p:cNvPr>
                <p:cNvSpPr/>
                <p:nvPr/>
              </p:nvSpPr>
              <p:spPr bwMode="auto">
                <a:xfrm>
                  <a:off x="3422366" y="3331196"/>
                  <a:ext cx="136875" cy="138285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B68410CB-EEBC-4D7D-A0DC-F7DD5841D4AE}"/>
                    </a:ext>
                  </a:extLst>
                </p:cNvPr>
                <p:cNvSpPr/>
                <p:nvPr/>
              </p:nvSpPr>
              <p:spPr bwMode="auto">
                <a:xfrm>
                  <a:off x="3423482" y="3203976"/>
                  <a:ext cx="287682" cy="265505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3" name="楕円 1322">
                <a:extLst>
                  <a:ext uri="{FF2B5EF4-FFF2-40B4-BE49-F238E27FC236}">
                    <a16:creationId xmlns:a16="http://schemas.microsoft.com/office/drawing/2014/main" id="{0CF20E1C-0987-430E-90FA-F1D0B2F4D459}"/>
                  </a:ext>
                </a:extLst>
              </p:cNvPr>
              <p:cNvSpPr/>
              <p:nvPr/>
            </p:nvSpPr>
            <p:spPr bwMode="auto">
              <a:xfrm rot="18000000">
                <a:off x="2506771" y="2879158"/>
                <a:ext cx="295571" cy="112384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四角形: 上の 2 つの角を丸める 1323">
                <a:extLst>
                  <a:ext uri="{FF2B5EF4-FFF2-40B4-BE49-F238E27FC236}">
                    <a16:creationId xmlns:a16="http://schemas.microsoft.com/office/drawing/2014/main" id="{F437220A-5A57-4C21-B7AC-CDA69B7B90C6}"/>
                  </a:ext>
                </a:extLst>
              </p:cNvPr>
              <p:cNvSpPr/>
              <p:nvPr/>
            </p:nvSpPr>
            <p:spPr bwMode="auto">
              <a:xfrm>
                <a:off x="2389386" y="2954165"/>
                <a:ext cx="268834" cy="412418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5" name="四角形: 上の 2 つの角を丸める 1324">
                <a:extLst>
                  <a:ext uri="{FF2B5EF4-FFF2-40B4-BE49-F238E27FC236}">
                    <a16:creationId xmlns:a16="http://schemas.microsoft.com/office/drawing/2014/main" id="{6FE80C55-2EFF-41D7-925D-A75A8D38A15F}"/>
                  </a:ext>
                </a:extLst>
              </p:cNvPr>
              <p:cNvSpPr/>
              <p:nvPr/>
            </p:nvSpPr>
            <p:spPr bwMode="auto">
              <a:xfrm rot="2210793">
                <a:off x="2376550" y="3010170"/>
                <a:ext cx="130722" cy="302410"/>
              </a:xfrm>
              <a:prstGeom prst="round2SameRect">
                <a:avLst>
                  <a:gd name="adj1" fmla="val 49238"/>
                  <a:gd name="adj2" fmla="val 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A33F5BC6-8BCA-4057-A451-7B188823EA32}"/>
                </a:ext>
              </a:extLst>
            </p:cNvPr>
            <p:cNvGrpSpPr/>
            <p:nvPr/>
          </p:nvGrpSpPr>
          <p:grpSpPr>
            <a:xfrm>
              <a:off x="3577324" y="5397645"/>
              <a:ext cx="2359876" cy="641309"/>
              <a:chOff x="1172579" y="2673519"/>
              <a:chExt cx="2359876" cy="641309"/>
            </a:xfrm>
          </p:grpSpPr>
          <p:sp>
            <p:nvSpPr>
              <p:cNvPr id="1306" name="四角形: 角を丸くする 1305">
                <a:extLst>
                  <a:ext uri="{FF2B5EF4-FFF2-40B4-BE49-F238E27FC236}">
                    <a16:creationId xmlns:a16="http://schemas.microsoft.com/office/drawing/2014/main" id="{1A17B46B-DA25-4E9B-BD38-984C022D4D2C}"/>
                  </a:ext>
                </a:extLst>
              </p:cNvPr>
              <p:cNvSpPr/>
              <p:nvPr/>
            </p:nvSpPr>
            <p:spPr bwMode="auto">
              <a:xfrm>
                <a:off x="3257523" y="2734798"/>
                <a:ext cx="169157" cy="9444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四角形: 角を丸くする 1306">
                <a:extLst>
                  <a:ext uri="{FF2B5EF4-FFF2-40B4-BE49-F238E27FC236}">
                    <a16:creationId xmlns:a16="http://schemas.microsoft.com/office/drawing/2014/main" id="{03BD93E6-2138-4489-9B8D-F81E1CE36DAE}"/>
                  </a:ext>
                </a:extLst>
              </p:cNvPr>
              <p:cNvSpPr/>
              <p:nvPr/>
            </p:nvSpPr>
            <p:spPr bwMode="auto">
              <a:xfrm>
                <a:off x="3134766" y="2962818"/>
                <a:ext cx="222080" cy="26525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四角形: 角を丸くする 1307">
                <a:extLst>
                  <a:ext uri="{FF2B5EF4-FFF2-40B4-BE49-F238E27FC236}">
                    <a16:creationId xmlns:a16="http://schemas.microsoft.com/office/drawing/2014/main" id="{2EBD5AC9-1021-46A4-B0A1-06CEF50315D3}"/>
                  </a:ext>
                </a:extLst>
              </p:cNvPr>
              <p:cNvSpPr/>
              <p:nvPr/>
            </p:nvSpPr>
            <p:spPr bwMode="auto">
              <a:xfrm>
                <a:off x="1189586" y="3105150"/>
                <a:ext cx="2064257" cy="70006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E337634F-188D-4D20-B541-024360A3894E}"/>
                  </a:ext>
                </a:extLst>
              </p:cNvPr>
              <p:cNvSpPr/>
              <p:nvPr/>
            </p:nvSpPr>
            <p:spPr bwMode="auto">
              <a:xfrm rot="10800000">
                <a:off x="1172579" y="3157066"/>
                <a:ext cx="2091660" cy="157762"/>
              </a:xfrm>
              <a:custGeom>
                <a:avLst/>
                <a:gdLst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372097 w 2091660"/>
                  <a:gd name="connsiteY6" fmla="*/ 0 h 156830"/>
                  <a:gd name="connsiteX7" fmla="*/ 1566676 w 2091660"/>
                  <a:gd name="connsiteY7" fmla="*/ 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726434 w 2091660"/>
                  <a:gd name="connsiteY5" fmla="*/ 0 h 156830"/>
                  <a:gd name="connsiteX6" fmla="*/ 1566676 w 2091660"/>
                  <a:gd name="connsiteY6" fmla="*/ 0 h 156830"/>
                  <a:gd name="connsiteX7" fmla="*/ 2091660 w 2091660"/>
                  <a:gd name="connsiteY7" fmla="*/ 156830 h 156830"/>
                  <a:gd name="connsiteX0" fmla="*/ 2091660 w 2091660"/>
                  <a:gd name="connsiteY0" fmla="*/ 156830 h 156830"/>
                  <a:gd name="connsiteX1" fmla="*/ 1372097 w 2091660"/>
                  <a:gd name="connsiteY1" fmla="*/ 156830 h 156830"/>
                  <a:gd name="connsiteX2" fmla="*/ 201450 w 2091660"/>
                  <a:gd name="connsiteY2" fmla="*/ 156830 h 156830"/>
                  <a:gd name="connsiteX3" fmla="*/ 0 w 2091660"/>
                  <a:gd name="connsiteY3" fmla="*/ 156830 h 156830"/>
                  <a:gd name="connsiteX4" fmla="*/ 0 w 2091660"/>
                  <a:gd name="connsiteY4" fmla="*/ 0 h 156830"/>
                  <a:gd name="connsiteX5" fmla="*/ 1566676 w 2091660"/>
                  <a:gd name="connsiteY5" fmla="*/ 0 h 156830"/>
                  <a:gd name="connsiteX6" fmla="*/ 2091660 w 2091660"/>
                  <a:gd name="connsiteY6" fmla="*/ 156830 h 156830"/>
                  <a:gd name="connsiteX0" fmla="*/ 2091660 w 2091660"/>
                  <a:gd name="connsiteY0" fmla="*/ 156830 h 156830"/>
                  <a:gd name="connsiteX1" fmla="*/ 201450 w 2091660"/>
                  <a:gd name="connsiteY1" fmla="*/ 156830 h 156830"/>
                  <a:gd name="connsiteX2" fmla="*/ 0 w 2091660"/>
                  <a:gd name="connsiteY2" fmla="*/ 156830 h 156830"/>
                  <a:gd name="connsiteX3" fmla="*/ 0 w 2091660"/>
                  <a:gd name="connsiteY3" fmla="*/ 0 h 156830"/>
                  <a:gd name="connsiteX4" fmla="*/ 1566676 w 2091660"/>
                  <a:gd name="connsiteY4" fmla="*/ 0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91660 w 2091660"/>
                  <a:gd name="connsiteY4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1961695 w 2091660"/>
                  <a:gd name="connsiteY4" fmla="*/ 123021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66676 w 2091660"/>
                  <a:gd name="connsiteY3" fmla="*/ 0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59532 w 2091660"/>
                  <a:gd name="connsiteY3" fmla="*/ 3571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6830 h 156830"/>
                  <a:gd name="connsiteX1" fmla="*/ 0 w 2091660"/>
                  <a:gd name="connsiteY1" fmla="*/ 156830 h 156830"/>
                  <a:gd name="connsiteX2" fmla="*/ 0 w 2091660"/>
                  <a:gd name="connsiteY2" fmla="*/ 0 h 156830"/>
                  <a:gd name="connsiteX3" fmla="*/ 1580963 w 2091660"/>
                  <a:gd name="connsiteY3" fmla="*/ 16669 h 156830"/>
                  <a:gd name="connsiteX4" fmla="*/ 2052182 w 2091660"/>
                  <a:gd name="connsiteY4" fmla="*/ 137308 h 156830"/>
                  <a:gd name="connsiteX5" fmla="*/ 2091660 w 2091660"/>
                  <a:gd name="connsiteY5" fmla="*/ 156830 h 156830"/>
                  <a:gd name="connsiteX0" fmla="*/ 2091660 w 2091660"/>
                  <a:gd name="connsiteY0" fmla="*/ 157762 h 157762"/>
                  <a:gd name="connsiteX1" fmla="*/ 0 w 2091660"/>
                  <a:gd name="connsiteY1" fmla="*/ 157762 h 157762"/>
                  <a:gd name="connsiteX2" fmla="*/ 0 w 2091660"/>
                  <a:gd name="connsiteY2" fmla="*/ 932 h 157762"/>
                  <a:gd name="connsiteX3" fmla="*/ 1519051 w 2091660"/>
                  <a:gd name="connsiteY3" fmla="*/ 15220 h 157762"/>
                  <a:gd name="connsiteX4" fmla="*/ 2052182 w 2091660"/>
                  <a:gd name="connsiteY4" fmla="*/ 138240 h 157762"/>
                  <a:gd name="connsiteX5" fmla="*/ 2091660 w 2091660"/>
                  <a:gd name="connsiteY5" fmla="*/ 157762 h 15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660" h="157762">
                    <a:moveTo>
                      <a:pt x="2091660" y="157762"/>
                    </a:moveTo>
                    <a:lnTo>
                      <a:pt x="0" y="157762"/>
                    </a:lnTo>
                    <a:lnTo>
                      <a:pt x="0" y="932"/>
                    </a:lnTo>
                    <a:cubicBezTo>
                      <a:pt x="519844" y="12838"/>
                      <a:pt x="1264347" y="-16262"/>
                      <a:pt x="1519051" y="15220"/>
                    </a:cubicBezTo>
                    <a:cubicBezTo>
                      <a:pt x="1773755" y="46702"/>
                      <a:pt x="1826053" y="54371"/>
                      <a:pt x="2052182" y="138240"/>
                    </a:cubicBezTo>
                    <a:lnTo>
                      <a:pt x="2091660" y="157762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267083FE-2905-46B3-A6FD-8E9E32935A29}"/>
                  </a:ext>
                </a:extLst>
              </p:cNvPr>
              <p:cNvGrpSpPr/>
              <p:nvPr/>
            </p:nvGrpSpPr>
            <p:grpSpPr>
              <a:xfrm rot="900000">
                <a:off x="1355348" y="2734305"/>
                <a:ext cx="282553" cy="406214"/>
                <a:chOff x="1970146" y="3633806"/>
                <a:chExt cx="282553" cy="406214"/>
              </a:xfrm>
            </p:grpSpPr>
            <p:sp>
              <p:nvSpPr>
                <p:cNvPr id="1320" name="二等辺三角形 1319">
                  <a:extLst>
                    <a:ext uri="{FF2B5EF4-FFF2-40B4-BE49-F238E27FC236}">
                      <a16:creationId xmlns:a16="http://schemas.microsoft.com/office/drawing/2014/main" id="{37FCD84B-F305-48D9-AE2F-CD020E71BED0}"/>
                    </a:ext>
                  </a:extLst>
                </p:cNvPr>
                <p:cNvSpPr/>
                <p:nvPr/>
              </p:nvSpPr>
              <p:spPr bwMode="auto">
                <a:xfrm rot="5400000">
                  <a:off x="2001039" y="3638539"/>
                  <a:ext cx="237342" cy="265978"/>
                </a:xfrm>
                <a:prstGeom prst="triangle">
                  <a:avLst>
                    <a:gd name="adj" fmla="val 32603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四角形: 上の 2 つの角を丸める 1320">
                  <a:extLst>
                    <a:ext uri="{FF2B5EF4-FFF2-40B4-BE49-F238E27FC236}">
                      <a16:creationId xmlns:a16="http://schemas.microsoft.com/office/drawing/2014/main" id="{71D2BB10-6C12-4ABD-A162-C3DF36A4B388}"/>
                    </a:ext>
                  </a:extLst>
                </p:cNvPr>
                <p:cNvSpPr/>
                <p:nvPr/>
              </p:nvSpPr>
              <p:spPr bwMode="auto">
                <a:xfrm>
                  <a:off x="1970146" y="3633806"/>
                  <a:ext cx="31641" cy="4062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1" name="台形 1310">
                <a:extLst>
                  <a:ext uri="{FF2B5EF4-FFF2-40B4-BE49-F238E27FC236}">
                    <a16:creationId xmlns:a16="http://schemas.microsoft.com/office/drawing/2014/main" id="{F9041BCE-430D-4D47-B19D-117973034A3F}"/>
                  </a:ext>
                </a:extLst>
              </p:cNvPr>
              <p:cNvSpPr/>
              <p:nvPr/>
            </p:nvSpPr>
            <p:spPr bwMode="auto">
              <a:xfrm rot="16200000">
                <a:off x="3097605" y="2787209"/>
                <a:ext cx="265615" cy="282393"/>
              </a:xfrm>
              <a:prstGeom prst="trapezoid">
                <a:avLst>
                  <a:gd name="adj" fmla="val 2125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四角形: 上の 2 つの角を丸める 1311">
                <a:extLst>
                  <a:ext uri="{FF2B5EF4-FFF2-40B4-BE49-F238E27FC236}">
                    <a16:creationId xmlns:a16="http://schemas.microsoft.com/office/drawing/2014/main" id="{8BA04FAD-8DBA-433F-A43A-F94E242BFD02}"/>
                  </a:ext>
                </a:extLst>
              </p:cNvPr>
              <p:cNvSpPr/>
              <p:nvPr/>
            </p:nvSpPr>
            <p:spPr bwMode="auto">
              <a:xfrm rot="16200000">
                <a:off x="3293090" y="2837978"/>
                <a:ext cx="265258" cy="185239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四角形: 角を丸くする 1312">
                <a:extLst>
                  <a:ext uri="{FF2B5EF4-FFF2-40B4-BE49-F238E27FC236}">
                    <a16:creationId xmlns:a16="http://schemas.microsoft.com/office/drawing/2014/main" id="{1454611C-5BB1-495F-A7D9-96C35B5661DF}"/>
                  </a:ext>
                </a:extLst>
              </p:cNvPr>
              <p:cNvSpPr/>
              <p:nvPr/>
            </p:nvSpPr>
            <p:spPr bwMode="auto">
              <a:xfrm>
                <a:off x="3333099" y="2673519"/>
                <a:ext cx="186429" cy="12338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フローチャート: 手操作入力 8">
                <a:extLst>
                  <a:ext uri="{FF2B5EF4-FFF2-40B4-BE49-F238E27FC236}">
                    <a16:creationId xmlns:a16="http://schemas.microsoft.com/office/drawing/2014/main" id="{79CF566D-720B-451E-8F42-1B6A077CA6DC}"/>
                  </a:ext>
                </a:extLst>
              </p:cNvPr>
              <p:cNvSpPr/>
              <p:nvPr/>
            </p:nvSpPr>
            <p:spPr bwMode="auto">
              <a:xfrm>
                <a:off x="1559103" y="2815595"/>
                <a:ext cx="1621787" cy="26788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3045 w 13045"/>
                  <a:gd name="connsiteY0" fmla="*/ 2000 h 10000"/>
                  <a:gd name="connsiteX1" fmla="*/ 13045 w 13045"/>
                  <a:gd name="connsiteY1" fmla="*/ 0 h 10000"/>
                  <a:gd name="connsiteX2" fmla="*/ 13045 w 13045"/>
                  <a:gd name="connsiteY2" fmla="*/ 10000 h 10000"/>
                  <a:gd name="connsiteX3" fmla="*/ 0 w 13045"/>
                  <a:gd name="connsiteY3" fmla="*/ 10000 h 10000"/>
                  <a:gd name="connsiteX4" fmla="*/ 3045 w 13045"/>
                  <a:gd name="connsiteY4" fmla="*/ 2000 h 10000"/>
                  <a:gd name="connsiteX0" fmla="*/ 3045 w 13045"/>
                  <a:gd name="connsiteY0" fmla="*/ 1672 h 9672"/>
                  <a:gd name="connsiteX1" fmla="*/ 11608 w 13045"/>
                  <a:gd name="connsiteY1" fmla="*/ 0 h 9672"/>
                  <a:gd name="connsiteX2" fmla="*/ 13045 w 13045"/>
                  <a:gd name="connsiteY2" fmla="*/ 9672 h 9672"/>
                  <a:gd name="connsiteX3" fmla="*/ 0 w 13045"/>
                  <a:gd name="connsiteY3" fmla="*/ 9672 h 9672"/>
                  <a:gd name="connsiteX4" fmla="*/ 3045 w 13045"/>
                  <a:gd name="connsiteY4" fmla="*/ 1672 h 9672"/>
                  <a:gd name="connsiteX0" fmla="*/ 2334 w 10000"/>
                  <a:gd name="connsiteY0" fmla="*/ 5458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334 w 10000"/>
                  <a:gd name="connsiteY4" fmla="*/ 5458 h 13729"/>
                  <a:gd name="connsiteX0" fmla="*/ 2290 w 10000"/>
                  <a:gd name="connsiteY0" fmla="*/ 4554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290 w 10000"/>
                  <a:gd name="connsiteY4" fmla="*/ 4554 h 13729"/>
                  <a:gd name="connsiteX0" fmla="*/ 2936 w 10000"/>
                  <a:gd name="connsiteY0" fmla="*/ 2859 h 13729"/>
                  <a:gd name="connsiteX1" fmla="*/ 9412 w 10000"/>
                  <a:gd name="connsiteY1" fmla="*/ 0 h 13729"/>
                  <a:gd name="connsiteX2" fmla="*/ 10000 w 10000"/>
                  <a:gd name="connsiteY2" fmla="*/ 13729 h 13729"/>
                  <a:gd name="connsiteX3" fmla="*/ 0 w 10000"/>
                  <a:gd name="connsiteY3" fmla="*/ 13729 h 13729"/>
                  <a:gd name="connsiteX4" fmla="*/ 2936 w 10000"/>
                  <a:gd name="connsiteY4" fmla="*/ 2859 h 13729"/>
                  <a:gd name="connsiteX0" fmla="*/ 2936 w 10000"/>
                  <a:gd name="connsiteY0" fmla="*/ 1616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2936 w 10000"/>
                  <a:gd name="connsiteY4" fmla="*/ 1616 h 12486"/>
                  <a:gd name="connsiteX0" fmla="*/ 3009 w 10000"/>
                  <a:gd name="connsiteY0" fmla="*/ 1051 h 12486"/>
                  <a:gd name="connsiteX1" fmla="*/ 9574 w 10000"/>
                  <a:gd name="connsiteY1" fmla="*/ 0 h 12486"/>
                  <a:gd name="connsiteX2" fmla="*/ 10000 w 10000"/>
                  <a:gd name="connsiteY2" fmla="*/ 12486 h 12486"/>
                  <a:gd name="connsiteX3" fmla="*/ 0 w 10000"/>
                  <a:gd name="connsiteY3" fmla="*/ 12486 h 12486"/>
                  <a:gd name="connsiteX4" fmla="*/ 3009 w 10000"/>
                  <a:gd name="connsiteY4" fmla="*/ 1051 h 12486"/>
                  <a:gd name="connsiteX0" fmla="*/ 3009 w 10000"/>
                  <a:gd name="connsiteY0" fmla="*/ 1277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09 w 10000"/>
                  <a:gd name="connsiteY4" fmla="*/ 1277 h 12712"/>
                  <a:gd name="connsiteX0" fmla="*/ 3082 w 10000"/>
                  <a:gd name="connsiteY0" fmla="*/ 1051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082 w 10000"/>
                  <a:gd name="connsiteY4" fmla="*/ 1051 h 12712"/>
                  <a:gd name="connsiteX0" fmla="*/ 3111 w 10000"/>
                  <a:gd name="connsiteY0" fmla="*/ 938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11 w 10000"/>
                  <a:gd name="connsiteY4" fmla="*/ 938 h 12712"/>
                  <a:gd name="connsiteX0" fmla="*/ 3170 w 10000"/>
                  <a:gd name="connsiteY0" fmla="*/ 486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170 w 10000"/>
                  <a:gd name="connsiteY4" fmla="*/ 486 h 12712"/>
                  <a:gd name="connsiteX0" fmla="*/ 3214 w 10000"/>
                  <a:gd name="connsiteY0" fmla="*/ 260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14 w 10000"/>
                  <a:gd name="connsiteY4" fmla="*/ 260 h 12712"/>
                  <a:gd name="connsiteX0" fmla="*/ 3243 w 10000"/>
                  <a:gd name="connsiteY0" fmla="*/ 34 h 12712"/>
                  <a:gd name="connsiteX1" fmla="*/ 9530 w 10000"/>
                  <a:gd name="connsiteY1" fmla="*/ 0 h 12712"/>
                  <a:gd name="connsiteX2" fmla="*/ 10000 w 10000"/>
                  <a:gd name="connsiteY2" fmla="*/ 12712 h 12712"/>
                  <a:gd name="connsiteX3" fmla="*/ 0 w 10000"/>
                  <a:gd name="connsiteY3" fmla="*/ 12712 h 12712"/>
                  <a:gd name="connsiteX4" fmla="*/ 3243 w 10000"/>
                  <a:gd name="connsiteY4" fmla="*/ 34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2712">
                    <a:moveTo>
                      <a:pt x="3243" y="34"/>
                    </a:moveTo>
                    <a:lnTo>
                      <a:pt x="9530" y="0"/>
                    </a:lnTo>
                    <a:cubicBezTo>
                      <a:pt x="9687" y="4237"/>
                      <a:pt x="9843" y="8475"/>
                      <a:pt x="10000" y="12712"/>
                    </a:cubicBezTo>
                    <a:lnTo>
                      <a:pt x="0" y="12712"/>
                    </a:lnTo>
                    <a:lnTo>
                      <a:pt x="3243" y="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角を丸くする 1314">
                <a:extLst>
                  <a:ext uri="{FF2B5EF4-FFF2-40B4-BE49-F238E27FC236}">
                    <a16:creationId xmlns:a16="http://schemas.microsoft.com/office/drawing/2014/main" id="{5DBF7A29-9ECD-440B-BA99-7051AD854B77}"/>
                  </a:ext>
                </a:extLst>
              </p:cNvPr>
              <p:cNvSpPr/>
              <p:nvPr/>
            </p:nvSpPr>
            <p:spPr bwMode="auto">
              <a:xfrm>
                <a:off x="1172580" y="3061816"/>
                <a:ext cx="2092114" cy="6714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四角形: 角を丸くする 1315">
                <a:extLst>
                  <a:ext uri="{FF2B5EF4-FFF2-40B4-BE49-F238E27FC236}">
                    <a16:creationId xmlns:a16="http://schemas.microsoft.com/office/drawing/2014/main" id="{696F4073-98D6-408F-982C-75928BA1A67F}"/>
                  </a:ext>
                </a:extLst>
              </p:cNvPr>
              <p:cNvSpPr/>
              <p:nvPr/>
            </p:nvSpPr>
            <p:spPr bwMode="auto">
              <a:xfrm>
                <a:off x="2766307" y="2815587"/>
                <a:ext cx="287512" cy="243384"/>
              </a:xfrm>
              <a:prstGeom prst="roundRect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四角形: 角を丸くする 1316">
                <a:extLst>
                  <a:ext uri="{FF2B5EF4-FFF2-40B4-BE49-F238E27FC236}">
                    <a16:creationId xmlns:a16="http://schemas.microsoft.com/office/drawing/2014/main" id="{0EB2F6A9-52DE-4D84-BF41-5D90FB1A8CE7}"/>
                  </a:ext>
                </a:extLst>
              </p:cNvPr>
              <p:cNvSpPr/>
              <p:nvPr/>
            </p:nvSpPr>
            <p:spPr bwMode="auto">
              <a:xfrm>
                <a:off x="2277532" y="2846543"/>
                <a:ext cx="449412" cy="177523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上の 2 つの角を丸める 1317">
                <a:extLst>
                  <a:ext uri="{FF2B5EF4-FFF2-40B4-BE49-F238E27FC236}">
                    <a16:creationId xmlns:a16="http://schemas.microsoft.com/office/drawing/2014/main" id="{B6E391A1-BD00-432D-8827-20B84AD01AB5}"/>
                  </a:ext>
                </a:extLst>
              </p:cNvPr>
              <p:cNvSpPr/>
              <p:nvPr/>
            </p:nvSpPr>
            <p:spPr bwMode="auto">
              <a:xfrm rot="16200000">
                <a:off x="3369292" y="2900064"/>
                <a:ext cx="265258" cy="61068"/>
              </a:xfrm>
              <a:prstGeom prst="round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4F148BEC-8246-44DE-AD2A-B11D93063FCB}"/>
                  </a:ext>
                </a:extLst>
              </p:cNvPr>
              <p:cNvSpPr/>
              <p:nvPr/>
            </p:nvSpPr>
            <p:spPr bwMode="auto">
              <a:xfrm>
                <a:off x="3322822" y="2709998"/>
                <a:ext cx="206984" cy="495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5" name="テキスト ボックス 1304">
              <a:extLst>
                <a:ext uri="{FF2B5EF4-FFF2-40B4-BE49-F238E27FC236}">
                  <a16:creationId xmlns:a16="http://schemas.microsoft.com/office/drawing/2014/main" id="{9CA93D50-9A25-43A8-806B-C8E998D02E5C}"/>
                </a:ext>
              </a:extLst>
            </p:cNvPr>
            <p:cNvSpPr txBox="1"/>
            <p:nvPr/>
          </p:nvSpPr>
          <p:spPr>
            <a:xfrm>
              <a:off x="5239991" y="5561641"/>
              <a:ext cx="152465" cy="1950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</a:rPr>
                <a:t>６</a:t>
              </a:r>
            </a:p>
          </p:txBody>
        </p: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ECD62F82-4C38-45A3-A602-D046B61EEC5B}"/>
              </a:ext>
            </a:extLst>
          </p:cNvPr>
          <p:cNvGrpSpPr/>
          <p:nvPr/>
        </p:nvGrpSpPr>
        <p:grpSpPr>
          <a:xfrm>
            <a:off x="2205962" y="5366711"/>
            <a:ext cx="1653514" cy="945713"/>
            <a:chOff x="712205" y="3629279"/>
            <a:chExt cx="2359876" cy="1349711"/>
          </a:xfrm>
        </p:grpSpPr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4BF92082-21C1-406E-A6DE-52819DC58508}"/>
                </a:ext>
              </a:extLst>
            </p:cNvPr>
            <p:cNvGrpSpPr/>
            <p:nvPr/>
          </p:nvGrpSpPr>
          <p:grpSpPr>
            <a:xfrm rot="900000">
              <a:off x="712205" y="3629279"/>
              <a:ext cx="2359876" cy="1116105"/>
              <a:chOff x="712205" y="3629279"/>
              <a:chExt cx="2359876" cy="1116105"/>
            </a:xfrm>
          </p:grpSpPr>
          <p:grpSp>
            <p:nvGrpSpPr>
              <p:cNvPr id="1275" name="グループ化 1274">
                <a:extLst>
                  <a:ext uri="{FF2B5EF4-FFF2-40B4-BE49-F238E27FC236}">
                    <a16:creationId xmlns:a16="http://schemas.microsoft.com/office/drawing/2014/main" id="{0ED10F11-65CF-4B49-8087-49D5619C86AB}"/>
                  </a:ext>
                </a:extLst>
              </p:cNvPr>
              <p:cNvGrpSpPr/>
              <p:nvPr/>
            </p:nvGrpSpPr>
            <p:grpSpPr>
              <a:xfrm>
                <a:off x="1781111" y="3629279"/>
                <a:ext cx="757302" cy="811530"/>
                <a:chOff x="3416788" y="3215150"/>
                <a:chExt cx="643986" cy="690100"/>
              </a:xfrm>
            </p:grpSpPr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E349B6DB-3B89-438D-B9E9-1A035EC42CB9}"/>
                    </a:ext>
                  </a:extLst>
                </p:cNvPr>
                <p:cNvSpPr/>
                <p:nvPr/>
              </p:nvSpPr>
              <p:spPr bwMode="auto">
                <a:xfrm>
                  <a:off x="3440611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四角形: 上の 2 つの角を丸める 1294">
                  <a:extLst>
                    <a:ext uri="{FF2B5EF4-FFF2-40B4-BE49-F238E27FC236}">
                      <a16:creationId xmlns:a16="http://schemas.microsoft.com/office/drawing/2014/main" id="{7E461F5A-AFAF-404D-A1A3-77C5040EF8DC}"/>
                    </a:ext>
                  </a:extLst>
                </p:cNvPr>
                <p:cNvSpPr/>
                <p:nvPr/>
              </p:nvSpPr>
              <p:spPr bwMode="auto">
                <a:xfrm>
                  <a:off x="3869245" y="3485338"/>
                  <a:ext cx="191529" cy="419912"/>
                </a:xfrm>
                <a:prstGeom prst="round2SameRect">
                  <a:avLst>
                    <a:gd name="adj1" fmla="val 49238"/>
                    <a:gd name="adj2" fmla="val 0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2ABB1656-F4B7-4721-939F-F14843028E54}"/>
                    </a:ext>
                  </a:extLst>
                </p:cNvPr>
                <p:cNvGrpSpPr/>
                <p:nvPr/>
              </p:nvGrpSpPr>
              <p:grpSpPr>
                <a:xfrm rot="19800000">
                  <a:off x="3416788" y="3215150"/>
                  <a:ext cx="318719" cy="372809"/>
                  <a:chOff x="3442955" y="3215151"/>
                  <a:chExt cx="318719" cy="372809"/>
                </a:xfrm>
              </p:grpSpPr>
              <p:grpSp>
                <p:nvGrpSpPr>
                  <p:cNvPr id="1299" name="グループ化 1298">
                    <a:extLst>
                      <a:ext uri="{FF2B5EF4-FFF2-40B4-BE49-F238E27FC236}">
                        <a16:creationId xmlns:a16="http://schemas.microsoft.com/office/drawing/2014/main" id="{6208C507-115D-47F7-A564-29F6637A7C98}"/>
                      </a:ext>
                    </a:extLst>
                  </p:cNvPr>
                  <p:cNvGrpSpPr/>
                  <p:nvPr/>
                </p:nvGrpSpPr>
                <p:grpSpPr>
                  <a:xfrm>
                    <a:off x="3442955" y="3215151"/>
                    <a:ext cx="263636" cy="265505"/>
                    <a:chOff x="3422366" y="3203976"/>
                    <a:chExt cx="288798" cy="265505"/>
                  </a:xfrm>
                </p:grpSpPr>
                <p:sp>
                  <p:nvSpPr>
                    <p:cNvPr id="1301" name="フリーフォーム: 図形 1300">
                      <a:extLst>
                        <a:ext uri="{FF2B5EF4-FFF2-40B4-BE49-F238E27FC236}">
                          <a16:creationId xmlns:a16="http://schemas.microsoft.com/office/drawing/2014/main" id="{90C20175-BB52-4E46-97C2-4A99BCC796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2366" y="3331196"/>
                      <a:ext cx="136875" cy="138285"/>
                    </a:xfrm>
                    <a:custGeom>
                      <a:avLst/>
                      <a:gdLst>
                        <a:gd name="connsiteX0" fmla="*/ 1117 w 136875"/>
                        <a:gd name="connsiteY0" fmla="*/ 0 h 138285"/>
                        <a:gd name="connsiteX1" fmla="*/ 136875 w 136875"/>
                        <a:gd name="connsiteY1" fmla="*/ 0 h 138285"/>
                        <a:gd name="connsiteX2" fmla="*/ 136875 w 136875"/>
                        <a:gd name="connsiteY2" fmla="*/ 138285 h 138285"/>
                        <a:gd name="connsiteX3" fmla="*/ 0 w 136875"/>
                        <a:gd name="connsiteY3" fmla="*/ 138285 h 138285"/>
                        <a:gd name="connsiteX4" fmla="*/ 0 w 136875"/>
                        <a:gd name="connsiteY4" fmla="*/ 5533 h 138285"/>
                        <a:gd name="connsiteX5" fmla="*/ 1117 w 136875"/>
                        <a:gd name="connsiteY5" fmla="*/ 0 h 13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6875" h="138285">
                          <a:moveTo>
                            <a:pt x="1117" y="0"/>
                          </a:moveTo>
                          <a:lnTo>
                            <a:pt x="136875" y="0"/>
                          </a:lnTo>
                          <a:lnTo>
                            <a:pt x="136875" y="138285"/>
                          </a:lnTo>
                          <a:lnTo>
                            <a:pt x="0" y="138285"/>
                          </a:lnTo>
                          <a:lnTo>
                            <a:pt x="0" y="5533"/>
                          </a:lnTo>
                          <a:lnTo>
                            <a:pt x="111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2" name="フリーフォーム: 図形 1301">
                      <a:extLst>
                        <a:ext uri="{FF2B5EF4-FFF2-40B4-BE49-F238E27FC236}">
                          <a16:creationId xmlns:a16="http://schemas.microsoft.com/office/drawing/2014/main" id="{867D75ED-8EBB-417C-8E04-EAE439670C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3482" y="3203976"/>
                      <a:ext cx="287682" cy="265505"/>
                    </a:xfrm>
                    <a:custGeom>
                      <a:avLst/>
                      <a:gdLst>
                        <a:gd name="connsiteX0" fmla="*/ 131636 w 287682"/>
                        <a:gd name="connsiteY0" fmla="*/ 0 h 265505"/>
                        <a:gd name="connsiteX1" fmla="*/ 154929 w 287682"/>
                        <a:gd name="connsiteY1" fmla="*/ 0 h 265505"/>
                        <a:gd name="connsiteX2" fmla="*/ 287682 w 287682"/>
                        <a:gd name="connsiteY2" fmla="*/ 132753 h 265505"/>
                        <a:gd name="connsiteX3" fmla="*/ 287681 w 287682"/>
                        <a:gd name="connsiteY3" fmla="*/ 265505 h 265505"/>
                        <a:gd name="connsiteX4" fmla="*/ 135758 w 287682"/>
                        <a:gd name="connsiteY4" fmla="*/ 265505 h 265505"/>
                        <a:gd name="connsiteX5" fmla="*/ 135758 w 287682"/>
                        <a:gd name="connsiteY5" fmla="*/ 127220 h 265505"/>
                        <a:gd name="connsiteX6" fmla="*/ 0 w 287682"/>
                        <a:gd name="connsiteY6" fmla="*/ 127220 h 265505"/>
                        <a:gd name="connsiteX7" fmla="*/ 9315 w 287682"/>
                        <a:gd name="connsiteY7" fmla="*/ 81080 h 265505"/>
                        <a:gd name="connsiteX8" fmla="*/ 131636 w 287682"/>
                        <a:gd name="connsiteY8" fmla="*/ 0 h 2655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87682" h="265505">
                          <a:moveTo>
                            <a:pt x="131636" y="0"/>
                          </a:moveTo>
                          <a:lnTo>
                            <a:pt x="154929" y="0"/>
                          </a:lnTo>
                          <a:cubicBezTo>
                            <a:pt x="228246" y="0"/>
                            <a:pt x="287682" y="59436"/>
                            <a:pt x="287682" y="132753"/>
                          </a:cubicBezTo>
                          <a:cubicBezTo>
                            <a:pt x="287682" y="177004"/>
                            <a:pt x="287681" y="221254"/>
                            <a:pt x="287681" y="265505"/>
                          </a:cubicBezTo>
                          <a:lnTo>
                            <a:pt x="135758" y="265505"/>
                          </a:lnTo>
                          <a:lnTo>
                            <a:pt x="135758" y="127220"/>
                          </a:lnTo>
                          <a:lnTo>
                            <a:pt x="0" y="127220"/>
                          </a:lnTo>
                          <a:lnTo>
                            <a:pt x="9315" y="81080"/>
                          </a:lnTo>
                          <a:cubicBezTo>
                            <a:pt x="29469" y="33433"/>
                            <a:pt x="76648" y="0"/>
                            <a:pt x="131636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00" name="楕円 1299">
                    <a:extLst>
                      <a:ext uri="{FF2B5EF4-FFF2-40B4-BE49-F238E27FC236}">
                        <a16:creationId xmlns:a16="http://schemas.microsoft.com/office/drawing/2014/main" id="{196E791B-92AD-411F-8DE7-1BB8A3A3C7C9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557696" y="3383983"/>
                    <a:ext cx="295571" cy="112384"/>
                  </a:xfrm>
                  <a:prstGeom prst="ellipse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7" name="四角形: 上の 2 つの角を丸める 1296">
                  <a:extLst>
                    <a:ext uri="{FF2B5EF4-FFF2-40B4-BE49-F238E27FC236}">
                      <a16:creationId xmlns:a16="http://schemas.microsoft.com/office/drawing/2014/main" id="{FDC6A07D-9570-4E7F-BC01-343F69D238EA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DF7984D4-568B-4324-9B0D-7BF3FEA6887C}"/>
                    </a:ext>
                  </a:extLst>
                </p:cNvPr>
                <p:cNvSpPr/>
                <p:nvPr/>
              </p:nvSpPr>
              <p:spPr bwMode="auto">
                <a:xfrm rot="20700000">
                  <a:off x="3500935" y="3457140"/>
                  <a:ext cx="279610" cy="426682"/>
                </a:xfrm>
                <a:custGeom>
                  <a:avLst/>
                  <a:gdLst>
                    <a:gd name="connsiteX0" fmla="*/ 213725 w 279610"/>
                    <a:gd name="connsiteY0" fmla="*/ 0 h 426682"/>
                    <a:gd name="connsiteX1" fmla="*/ 278090 w 279610"/>
                    <a:gd name="connsiteY1" fmla="*/ 64365 h 426682"/>
                    <a:gd name="connsiteX2" fmla="*/ 278090 w 279610"/>
                    <a:gd name="connsiteY2" fmla="*/ 205033 h 426682"/>
                    <a:gd name="connsiteX3" fmla="*/ 279610 w 279610"/>
                    <a:gd name="connsiteY3" fmla="*/ 212846 h 426682"/>
                    <a:gd name="connsiteX4" fmla="*/ 278090 w 279610"/>
                    <a:gd name="connsiteY4" fmla="*/ 220658 h 426682"/>
                    <a:gd name="connsiteX5" fmla="*/ 278090 w 279610"/>
                    <a:gd name="connsiteY5" fmla="*/ 227829 h 426682"/>
                    <a:gd name="connsiteX6" fmla="*/ 276695 w 279610"/>
                    <a:gd name="connsiteY6" fmla="*/ 227829 h 426682"/>
                    <a:gd name="connsiteX7" fmla="*/ 274897 w 279610"/>
                    <a:gd name="connsiteY7" fmla="*/ 237066 h 426682"/>
                    <a:gd name="connsiteX8" fmla="*/ 260758 w 279610"/>
                    <a:gd name="connsiteY8" fmla="*/ 258358 h 426682"/>
                    <a:gd name="connsiteX9" fmla="*/ 92435 w 279610"/>
                    <a:gd name="connsiteY9" fmla="*/ 426682 h 426682"/>
                    <a:gd name="connsiteX10" fmla="*/ 0 w 279610"/>
                    <a:gd name="connsiteY10" fmla="*/ 334247 h 426682"/>
                    <a:gd name="connsiteX11" fmla="*/ 147368 w 279610"/>
                    <a:gd name="connsiteY11" fmla="*/ 186880 h 426682"/>
                    <a:gd name="connsiteX12" fmla="*/ 147368 w 279610"/>
                    <a:gd name="connsiteY12" fmla="*/ 64365 h 426682"/>
                    <a:gd name="connsiteX13" fmla="*/ 211733 w 279610"/>
                    <a:gd name="connsiteY13" fmla="*/ 0 h 426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9610" h="426682">
                      <a:moveTo>
                        <a:pt x="213725" y="0"/>
                      </a:moveTo>
                      <a:cubicBezTo>
                        <a:pt x="249273" y="0"/>
                        <a:pt x="278090" y="28817"/>
                        <a:pt x="278090" y="64365"/>
                      </a:cubicBezTo>
                      <a:lnTo>
                        <a:pt x="278090" y="205033"/>
                      </a:lnTo>
                      <a:lnTo>
                        <a:pt x="279610" y="212846"/>
                      </a:lnTo>
                      <a:lnTo>
                        <a:pt x="278090" y="220658"/>
                      </a:lnTo>
                      <a:lnTo>
                        <a:pt x="278090" y="227829"/>
                      </a:lnTo>
                      <a:lnTo>
                        <a:pt x="276695" y="227829"/>
                      </a:lnTo>
                      <a:lnTo>
                        <a:pt x="274897" y="237066"/>
                      </a:lnTo>
                      <a:cubicBezTo>
                        <a:pt x="271755" y="244814"/>
                        <a:pt x="267042" y="252074"/>
                        <a:pt x="260758" y="258358"/>
                      </a:cubicBezTo>
                      <a:lnTo>
                        <a:pt x="92435" y="426682"/>
                      </a:lnTo>
                      <a:lnTo>
                        <a:pt x="0" y="334247"/>
                      </a:lnTo>
                      <a:lnTo>
                        <a:pt x="147368" y="186880"/>
                      </a:lnTo>
                      <a:lnTo>
                        <a:pt x="147368" y="64365"/>
                      </a:lnTo>
                      <a:cubicBezTo>
                        <a:pt x="147368" y="28817"/>
                        <a:pt x="176185" y="0"/>
                        <a:pt x="211733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6" name="グループ化 1275">
                <a:extLst>
                  <a:ext uri="{FF2B5EF4-FFF2-40B4-BE49-F238E27FC236}">
                    <a16:creationId xmlns:a16="http://schemas.microsoft.com/office/drawing/2014/main" id="{C31B9AD8-8A01-4CC5-87EE-04500D601A54}"/>
                  </a:ext>
                </a:extLst>
              </p:cNvPr>
              <p:cNvGrpSpPr/>
              <p:nvPr/>
            </p:nvGrpSpPr>
            <p:grpSpPr>
              <a:xfrm>
                <a:off x="712205" y="410407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278" name="四角形: 角を丸くする 1277">
                  <a:extLst>
                    <a:ext uri="{FF2B5EF4-FFF2-40B4-BE49-F238E27FC236}">
                      <a16:creationId xmlns:a16="http://schemas.microsoft.com/office/drawing/2014/main" id="{5443DC70-149C-4067-9BE8-5CF133BD8F1A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9" name="四角形: 角を丸くする 1278">
                  <a:extLst>
                    <a:ext uri="{FF2B5EF4-FFF2-40B4-BE49-F238E27FC236}">
                      <a16:creationId xmlns:a16="http://schemas.microsoft.com/office/drawing/2014/main" id="{E16A2C5F-699E-4719-B779-FA9915E07938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四角形: 角を丸くする 1279">
                  <a:extLst>
                    <a:ext uri="{FF2B5EF4-FFF2-40B4-BE49-F238E27FC236}">
                      <a16:creationId xmlns:a16="http://schemas.microsoft.com/office/drawing/2014/main" id="{60C91FCF-9164-45E6-B7D5-107A08493B7C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8BA3FF58-995C-4B41-A566-25B6C30E1634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82" name="グループ化 1281">
                  <a:extLst>
                    <a:ext uri="{FF2B5EF4-FFF2-40B4-BE49-F238E27FC236}">
                      <a16:creationId xmlns:a16="http://schemas.microsoft.com/office/drawing/2014/main" id="{94F4625F-391E-4B91-9C4D-5333D8274298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292" name="二等辺三角形 1291">
                    <a:extLst>
                      <a:ext uri="{FF2B5EF4-FFF2-40B4-BE49-F238E27FC236}">
                        <a16:creationId xmlns:a16="http://schemas.microsoft.com/office/drawing/2014/main" id="{F008758D-A046-43AE-B790-51A965DD536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四角形: 上の 2 つの角を丸める 1292">
                    <a:extLst>
                      <a:ext uri="{FF2B5EF4-FFF2-40B4-BE49-F238E27FC236}">
                        <a16:creationId xmlns:a16="http://schemas.microsoft.com/office/drawing/2014/main" id="{29464FAB-71BE-4BEF-B7D7-2C6B4AD23A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3" name="台形 1282">
                  <a:extLst>
                    <a:ext uri="{FF2B5EF4-FFF2-40B4-BE49-F238E27FC236}">
                      <a16:creationId xmlns:a16="http://schemas.microsoft.com/office/drawing/2014/main" id="{0FA69280-63BD-425D-A042-C39AA1E82F67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四角形: 上の 2 つの角を丸める 1283">
                  <a:extLst>
                    <a:ext uri="{FF2B5EF4-FFF2-40B4-BE49-F238E27FC236}">
                      <a16:creationId xmlns:a16="http://schemas.microsoft.com/office/drawing/2014/main" id="{D0607600-25B5-4D18-9E65-E766220BF7FD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四角形: 角を丸くする 1284">
                  <a:extLst>
                    <a:ext uri="{FF2B5EF4-FFF2-40B4-BE49-F238E27FC236}">
                      <a16:creationId xmlns:a16="http://schemas.microsoft.com/office/drawing/2014/main" id="{E20EB856-804D-403D-9939-0691BE3CF5DD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フローチャート: 手操作入力 8">
                  <a:extLst>
                    <a:ext uri="{FF2B5EF4-FFF2-40B4-BE49-F238E27FC236}">
                      <a16:creationId xmlns:a16="http://schemas.microsoft.com/office/drawing/2014/main" id="{E904010F-DE9D-4243-8B23-BCED39E33171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7" name="四角形: 角を丸くする 1286">
                  <a:extLst>
                    <a:ext uri="{FF2B5EF4-FFF2-40B4-BE49-F238E27FC236}">
                      <a16:creationId xmlns:a16="http://schemas.microsoft.com/office/drawing/2014/main" id="{5DD24B68-254F-4D50-B92E-2C9B52031546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四角形: 角を丸くする 1287">
                  <a:extLst>
                    <a:ext uri="{FF2B5EF4-FFF2-40B4-BE49-F238E27FC236}">
                      <a16:creationId xmlns:a16="http://schemas.microsoft.com/office/drawing/2014/main" id="{5F65A851-970B-40B0-B30A-18374F8313C1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四角形: 角を丸くする 1288">
                  <a:extLst>
                    <a:ext uri="{FF2B5EF4-FFF2-40B4-BE49-F238E27FC236}">
                      <a16:creationId xmlns:a16="http://schemas.microsoft.com/office/drawing/2014/main" id="{E7826C0C-D7E5-4A20-A621-892246D9C7AA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四角形: 上の 2 つの角を丸める 1289">
                  <a:extLst>
                    <a:ext uri="{FF2B5EF4-FFF2-40B4-BE49-F238E27FC236}">
                      <a16:creationId xmlns:a16="http://schemas.microsoft.com/office/drawing/2014/main" id="{A7E20B4F-DC74-486A-9956-54FB2D8016FB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四角形: 角を丸くする 1290">
                  <a:extLst>
                    <a:ext uri="{FF2B5EF4-FFF2-40B4-BE49-F238E27FC236}">
                      <a16:creationId xmlns:a16="http://schemas.microsoft.com/office/drawing/2014/main" id="{4CF385F0-9803-4952-9833-AFCD7626ED88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7" name="テキスト ボックス 1276">
                <a:extLst>
                  <a:ext uri="{FF2B5EF4-FFF2-40B4-BE49-F238E27FC236}">
                    <a16:creationId xmlns:a16="http://schemas.microsoft.com/office/drawing/2014/main" id="{B4F0D1A3-6FC9-48FD-AD2F-FBE4FA37D40E}"/>
                  </a:ext>
                </a:extLst>
              </p:cNvPr>
              <p:cNvSpPr txBox="1"/>
              <p:nvPr/>
            </p:nvSpPr>
            <p:spPr>
              <a:xfrm>
                <a:off x="2374874" y="4275622"/>
                <a:ext cx="149976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６</a:t>
                </a:r>
              </a:p>
            </p:txBody>
          </p:sp>
        </p:grpSp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2519F5E0-7027-4BDB-A486-FDEE252D94AC}"/>
                </a:ext>
              </a:extLst>
            </p:cNvPr>
            <p:cNvGrpSpPr/>
            <p:nvPr/>
          </p:nvGrpSpPr>
          <p:grpSpPr>
            <a:xfrm>
              <a:off x="1460264" y="4405999"/>
              <a:ext cx="1611132" cy="572991"/>
              <a:chOff x="1405478" y="4398127"/>
              <a:chExt cx="1861728" cy="572991"/>
            </a:xfrm>
          </p:grpSpPr>
          <p:sp>
            <p:nvSpPr>
              <p:cNvPr id="1273" name="直角三角形 1272">
                <a:extLst>
                  <a:ext uri="{FF2B5EF4-FFF2-40B4-BE49-F238E27FC236}">
                    <a16:creationId xmlns:a16="http://schemas.microsoft.com/office/drawing/2014/main" id="{96FD3CE2-04E3-466B-8AD7-0B80EC57A8FA}"/>
                  </a:ext>
                </a:extLst>
              </p:cNvPr>
              <p:cNvSpPr/>
              <p:nvPr/>
            </p:nvSpPr>
            <p:spPr bwMode="auto">
              <a:xfrm flipH="1">
                <a:off x="1405478" y="43981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直角三角形 1273">
                <a:extLst>
                  <a:ext uri="{FF2B5EF4-FFF2-40B4-BE49-F238E27FC236}">
                    <a16:creationId xmlns:a16="http://schemas.microsoft.com/office/drawing/2014/main" id="{AF5DFE55-3476-42BA-A82F-A17EA78C2F96}"/>
                  </a:ext>
                </a:extLst>
              </p:cNvPr>
              <p:cNvSpPr/>
              <p:nvPr/>
            </p:nvSpPr>
            <p:spPr bwMode="auto">
              <a:xfrm flipH="1">
                <a:off x="1405478" y="4509878"/>
                <a:ext cx="1861728" cy="461091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4" name="グループ化 1193">
            <a:extLst>
              <a:ext uri="{FF2B5EF4-FFF2-40B4-BE49-F238E27FC236}">
                <a16:creationId xmlns:a16="http://schemas.microsoft.com/office/drawing/2014/main" id="{F837BF4B-FBCC-4721-8098-8027193024FE}"/>
              </a:ext>
            </a:extLst>
          </p:cNvPr>
          <p:cNvGrpSpPr/>
          <p:nvPr/>
        </p:nvGrpSpPr>
        <p:grpSpPr>
          <a:xfrm>
            <a:off x="3980129" y="5671045"/>
            <a:ext cx="1743636" cy="632396"/>
            <a:chOff x="712204" y="5211055"/>
            <a:chExt cx="2488499" cy="902549"/>
          </a:xfrm>
        </p:grpSpPr>
        <p:grpSp>
          <p:nvGrpSpPr>
            <p:cNvPr id="1243" name="グループ化 1242">
              <a:extLst>
                <a:ext uri="{FF2B5EF4-FFF2-40B4-BE49-F238E27FC236}">
                  <a16:creationId xmlns:a16="http://schemas.microsoft.com/office/drawing/2014/main" id="{624E8899-EFDE-49A6-B858-8B98FDFFF704}"/>
                </a:ext>
              </a:extLst>
            </p:cNvPr>
            <p:cNvGrpSpPr/>
            <p:nvPr/>
          </p:nvGrpSpPr>
          <p:grpSpPr>
            <a:xfrm rot="293618">
              <a:off x="712204" y="5211055"/>
              <a:ext cx="2359876" cy="827899"/>
              <a:chOff x="712204" y="5211055"/>
              <a:chExt cx="2359876" cy="827899"/>
            </a:xfrm>
          </p:grpSpPr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B0CF2690-EA4D-40A7-8A51-2BB65D11A3C3}"/>
                  </a:ext>
                </a:extLst>
              </p:cNvPr>
              <p:cNvGrpSpPr/>
              <p:nvPr/>
            </p:nvGrpSpPr>
            <p:grpSpPr>
              <a:xfrm rot="20700000">
                <a:off x="1848286" y="5258951"/>
                <a:ext cx="308828" cy="343275"/>
                <a:chOff x="4554673" y="3953591"/>
                <a:chExt cx="308828" cy="343275"/>
              </a:xfrm>
            </p:grpSpPr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10BC8E14-47B4-49CB-967A-ACDFA19711B1}"/>
                    </a:ext>
                  </a:extLst>
                </p:cNvPr>
                <p:cNvSpPr/>
                <p:nvPr/>
              </p:nvSpPr>
              <p:spPr bwMode="auto">
                <a:xfrm rot="19800000">
                  <a:off x="4601881" y="4134248"/>
                  <a:ext cx="146936" cy="162618"/>
                </a:xfrm>
                <a:custGeom>
                  <a:avLst/>
                  <a:gdLst>
                    <a:gd name="connsiteX0" fmla="*/ 1117 w 136875"/>
                    <a:gd name="connsiteY0" fmla="*/ 0 h 138285"/>
                    <a:gd name="connsiteX1" fmla="*/ 136875 w 136875"/>
                    <a:gd name="connsiteY1" fmla="*/ 0 h 138285"/>
                    <a:gd name="connsiteX2" fmla="*/ 136875 w 136875"/>
                    <a:gd name="connsiteY2" fmla="*/ 138285 h 138285"/>
                    <a:gd name="connsiteX3" fmla="*/ 0 w 136875"/>
                    <a:gd name="connsiteY3" fmla="*/ 138285 h 138285"/>
                    <a:gd name="connsiteX4" fmla="*/ 0 w 136875"/>
                    <a:gd name="connsiteY4" fmla="*/ 5533 h 138285"/>
                    <a:gd name="connsiteX5" fmla="*/ 1117 w 136875"/>
                    <a:gd name="connsiteY5" fmla="*/ 0 h 13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875" h="138285">
                      <a:moveTo>
                        <a:pt x="1117" y="0"/>
                      </a:moveTo>
                      <a:lnTo>
                        <a:pt x="136875" y="0"/>
                      </a:lnTo>
                      <a:lnTo>
                        <a:pt x="136875" y="138285"/>
                      </a:lnTo>
                      <a:lnTo>
                        <a:pt x="0" y="138285"/>
                      </a:lnTo>
                      <a:lnTo>
                        <a:pt x="0" y="5533"/>
                      </a:lnTo>
                      <a:lnTo>
                        <a:pt x="111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183F0123-2369-48C8-AEFA-EB0073CA930F}"/>
                    </a:ext>
                  </a:extLst>
                </p:cNvPr>
                <p:cNvSpPr/>
                <p:nvPr/>
              </p:nvSpPr>
              <p:spPr bwMode="auto">
                <a:xfrm rot="19800000">
                  <a:off x="4554673" y="3953591"/>
                  <a:ext cx="308828" cy="312224"/>
                </a:xfrm>
                <a:custGeom>
                  <a:avLst/>
                  <a:gdLst>
                    <a:gd name="connsiteX0" fmla="*/ 131636 w 287682"/>
                    <a:gd name="connsiteY0" fmla="*/ 0 h 265505"/>
                    <a:gd name="connsiteX1" fmla="*/ 154929 w 287682"/>
                    <a:gd name="connsiteY1" fmla="*/ 0 h 265505"/>
                    <a:gd name="connsiteX2" fmla="*/ 287682 w 287682"/>
                    <a:gd name="connsiteY2" fmla="*/ 132753 h 265505"/>
                    <a:gd name="connsiteX3" fmla="*/ 287681 w 287682"/>
                    <a:gd name="connsiteY3" fmla="*/ 265505 h 265505"/>
                    <a:gd name="connsiteX4" fmla="*/ 135758 w 287682"/>
                    <a:gd name="connsiteY4" fmla="*/ 265505 h 265505"/>
                    <a:gd name="connsiteX5" fmla="*/ 135758 w 287682"/>
                    <a:gd name="connsiteY5" fmla="*/ 127220 h 265505"/>
                    <a:gd name="connsiteX6" fmla="*/ 0 w 287682"/>
                    <a:gd name="connsiteY6" fmla="*/ 127220 h 265505"/>
                    <a:gd name="connsiteX7" fmla="*/ 9315 w 287682"/>
                    <a:gd name="connsiteY7" fmla="*/ 81080 h 265505"/>
                    <a:gd name="connsiteX8" fmla="*/ 131636 w 287682"/>
                    <a:gd name="connsiteY8" fmla="*/ 0 h 265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82" h="265505">
                      <a:moveTo>
                        <a:pt x="131636" y="0"/>
                      </a:moveTo>
                      <a:lnTo>
                        <a:pt x="154929" y="0"/>
                      </a:lnTo>
                      <a:cubicBezTo>
                        <a:pt x="228246" y="0"/>
                        <a:pt x="287682" y="59436"/>
                        <a:pt x="287682" y="132753"/>
                      </a:cubicBezTo>
                      <a:cubicBezTo>
                        <a:pt x="287682" y="177004"/>
                        <a:pt x="287681" y="221254"/>
                        <a:pt x="287681" y="265505"/>
                      </a:cubicBezTo>
                      <a:lnTo>
                        <a:pt x="135758" y="265505"/>
                      </a:lnTo>
                      <a:lnTo>
                        <a:pt x="135758" y="127220"/>
                      </a:lnTo>
                      <a:lnTo>
                        <a:pt x="0" y="127220"/>
                      </a:lnTo>
                      <a:lnTo>
                        <a:pt x="9315" y="81080"/>
                      </a:lnTo>
                      <a:cubicBezTo>
                        <a:pt x="29469" y="33433"/>
                        <a:pt x="76648" y="0"/>
                        <a:pt x="1316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07EEC421-8607-4A5E-BE3E-AD92690E075A}"/>
                  </a:ext>
                </a:extLst>
              </p:cNvPr>
              <p:cNvGrpSpPr/>
              <p:nvPr/>
            </p:nvGrpSpPr>
            <p:grpSpPr>
              <a:xfrm>
                <a:off x="2065933" y="5211055"/>
                <a:ext cx="484987" cy="544084"/>
                <a:chOff x="3551153" y="3235630"/>
                <a:chExt cx="412418" cy="462672"/>
              </a:xfrm>
            </p:grpSpPr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50D8F925-E220-4BD0-93AF-1CA6CB7FC09C}"/>
                    </a:ext>
                  </a:extLst>
                </p:cNvPr>
                <p:cNvSpPr/>
                <p:nvPr/>
              </p:nvSpPr>
              <p:spPr bwMode="auto">
                <a:xfrm rot="16200000">
                  <a:off x="3537017" y="3327224"/>
                  <a:ext cx="295571" cy="112384"/>
                </a:xfrm>
                <a:prstGeom prst="ellipse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四角形: 上の 2 つの角を丸める 1267">
                  <a:extLst>
                    <a:ext uri="{FF2B5EF4-FFF2-40B4-BE49-F238E27FC236}">
                      <a16:creationId xmlns:a16="http://schemas.microsoft.com/office/drawing/2014/main" id="{95398536-6436-4FA3-A039-19E5003027E5}"/>
                    </a:ext>
                  </a:extLst>
                </p:cNvPr>
                <p:cNvSpPr/>
                <p:nvPr/>
              </p:nvSpPr>
              <p:spPr bwMode="auto">
                <a:xfrm rot="17100000">
                  <a:off x="3622945" y="3357676"/>
                  <a:ext cx="268834" cy="412418"/>
                </a:xfrm>
                <a:prstGeom prst="round2SameRect">
                  <a:avLst>
                    <a:gd name="adj1" fmla="val 49238"/>
                    <a:gd name="adj2" fmla="val 12794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2207E307-D2EC-4842-A8AB-FA1D3020D53D}"/>
                  </a:ext>
                </a:extLst>
              </p:cNvPr>
              <p:cNvGrpSpPr/>
              <p:nvPr/>
            </p:nvGrpSpPr>
            <p:grpSpPr>
              <a:xfrm>
                <a:off x="712204" y="5397645"/>
                <a:ext cx="2359876" cy="641309"/>
                <a:chOff x="1172579" y="2673519"/>
                <a:chExt cx="2359876" cy="641309"/>
              </a:xfrm>
            </p:grpSpPr>
            <p:sp>
              <p:nvSpPr>
                <p:cNvPr id="1251" name="四角形: 角を丸くする 1250">
                  <a:extLst>
                    <a:ext uri="{FF2B5EF4-FFF2-40B4-BE49-F238E27FC236}">
                      <a16:creationId xmlns:a16="http://schemas.microsoft.com/office/drawing/2014/main" id="{1A53C063-33EF-4ABD-9FF9-52AF39B3F192}"/>
                    </a:ext>
                  </a:extLst>
                </p:cNvPr>
                <p:cNvSpPr/>
                <p:nvPr/>
              </p:nvSpPr>
              <p:spPr bwMode="auto">
                <a:xfrm>
                  <a:off x="3257523" y="2734798"/>
                  <a:ext cx="169157" cy="94443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四角形: 角を丸くする 1251">
                  <a:extLst>
                    <a:ext uri="{FF2B5EF4-FFF2-40B4-BE49-F238E27FC236}">
                      <a16:creationId xmlns:a16="http://schemas.microsoft.com/office/drawing/2014/main" id="{2D485A8D-639E-4A0F-B170-F6FD140D28D5}"/>
                    </a:ext>
                  </a:extLst>
                </p:cNvPr>
                <p:cNvSpPr/>
                <p:nvPr/>
              </p:nvSpPr>
              <p:spPr bwMode="auto">
                <a:xfrm>
                  <a:off x="3134766" y="2962818"/>
                  <a:ext cx="222080" cy="26525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四角形: 角を丸くする 1252">
                  <a:extLst>
                    <a:ext uri="{FF2B5EF4-FFF2-40B4-BE49-F238E27FC236}">
                      <a16:creationId xmlns:a16="http://schemas.microsoft.com/office/drawing/2014/main" id="{CCC2383A-87F4-4618-A2C1-593052E4B2D8}"/>
                    </a:ext>
                  </a:extLst>
                </p:cNvPr>
                <p:cNvSpPr/>
                <p:nvPr/>
              </p:nvSpPr>
              <p:spPr bwMode="auto">
                <a:xfrm>
                  <a:off x="1189586" y="3105150"/>
                  <a:ext cx="2064257" cy="70006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865525AE-44C4-4496-9AC8-C17089FEBB8D}"/>
                    </a:ext>
                  </a:extLst>
                </p:cNvPr>
                <p:cNvSpPr/>
                <p:nvPr/>
              </p:nvSpPr>
              <p:spPr bwMode="auto">
                <a:xfrm rot="10800000">
                  <a:off x="1172579" y="3157066"/>
                  <a:ext cx="2091660" cy="157762"/>
                </a:xfrm>
                <a:custGeom>
                  <a:avLst/>
                  <a:gdLst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372097 w 2091660"/>
                    <a:gd name="connsiteY6" fmla="*/ 0 h 156830"/>
                    <a:gd name="connsiteX7" fmla="*/ 1566676 w 2091660"/>
                    <a:gd name="connsiteY7" fmla="*/ 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726434 w 2091660"/>
                    <a:gd name="connsiteY5" fmla="*/ 0 h 156830"/>
                    <a:gd name="connsiteX6" fmla="*/ 1566676 w 2091660"/>
                    <a:gd name="connsiteY6" fmla="*/ 0 h 156830"/>
                    <a:gd name="connsiteX7" fmla="*/ 2091660 w 2091660"/>
                    <a:gd name="connsiteY7" fmla="*/ 156830 h 156830"/>
                    <a:gd name="connsiteX0" fmla="*/ 2091660 w 2091660"/>
                    <a:gd name="connsiteY0" fmla="*/ 156830 h 156830"/>
                    <a:gd name="connsiteX1" fmla="*/ 1372097 w 2091660"/>
                    <a:gd name="connsiteY1" fmla="*/ 156830 h 156830"/>
                    <a:gd name="connsiteX2" fmla="*/ 201450 w 2091660"/>
                    <a:gd name="connsiteY2" fmla="*/ 156830 h 156830"/>
                    <a:gd name="connsiteX3" fmla="*/ 0 w 2091660"/>
                    <a:gd name="connsiteY3" fmla="*/ 156830 h 156830"/>
                    <a:gd name="connsiteX4" fmla="*/ 0 w 2091660"/>
                    <a:gd name="connsiteY4" fmla="*/ 0 h 156830"/>
                    <a:gd name="connsiteX5" fmla="*/ 1566676 w 2091660"/>
                    <a:gd name="connsiteY5" fmla="*/ 0 h 156830"/>
                    <a:gd name="connsiteX6" fmla="*/ 2091660 w 2091660"/>
                    <a:gd name="connsiteY6" fmla="*/ 156830 h 156830"/>
                    <a:gd name="connsiteX0" fmla="*/ 2091660 w 2091660"/>
                    <a:gd name="connsiteY0" fmla="*/ 156830 h 156830"/>
                    <a:gd name="connsiteX1" fmla="*/ 201450 w 2091660"/>
                    <a:gd name="connsiteY1" fmla="*/ 156830 h 156830"/>
                    <a:gd name="connsiteX2" fmla="*/ 0 w 2091660"/>
                    <a:gd name="connsiteY2" fmla="*/ 156830 h 156830"/>
                    <a:gd name="connsiteX3" fmla="*/ 0 w 2091660"/>
                    <a:gd name="connsiteY3" fmla="*/ 0 h 156830"/>
                    <a:gd name="connsiteX4" fmla="*/ 1566676 w 2091660"/>
                    <a:gd name="connsiteY4" fmla="*/ 0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91660 w 2091660"/>
                    <a:gd name="connsiteY4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1961695 w 2091660"/>
                    <a:gd name="connsiteY4" fmla="*/ 123021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66676 w 2091660"/>
                    <a:gd name="connsiteY3" fmla="*/ 0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59532 w 2091660"/>
                    <a:gd name="connsiteY3" fmla="*/ 3571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6830 h 156830"/>
                    <a:gd name="connsiteX1" fmla="*/ 0 w 2091660"/>
                    <a:gd name="connsiteY1" fmla="*/ 156830 h 156830"/>
                    <a:gd name="connsiteX2" fmla="*/ 0 w 2091660"/>
                    <a:gd name="connsiteY2" fmla="*/ 0 h 156830"/>
                    <a:gd name="connsiteX3" fmla="*/ 1580963 w 2091660"/>
                    <a:gd name="connsiteY3" fmla="*/ 16669 h 156830"/>
                    <a:gd name="connsiteX4" fmla="*/ 2052182 w 2091660"/>
                    <a:gd name="connsiteY4" fmla="*/ 137308 h 156830"/>
                    <a:gd name="connsiteX5" fmla="*/ 2091660 w 2091660"/>
                    <a:gd name="connsiteY5" fmla="*/ 156830 h 156830"/>
                    <a:gd name="connsiteX0" fmla="*/ 2091660 w 2091660"/>
                    <a:gd name="connsiteY0" fmla="*/ 157762 h 157762"/>
                    <a:gd name="connsiteX1" fmla="*/ 0 w 2091660"/>
                    <a:gd name="connsiteY1" fmla="*/ 157762 h 157762"/>
                    <a:gd name="connsiteX2" fmla="*/ 0 w 2091660"/>
                    <a:gd name="connsiteY2" fmla="*/ 932 h 157762"/>
                    <a:gd name="connsiteX3" fmla="*/ 1519051 w 2091660"/>
                    <a:gd name="connsiteY3" fmla="*/ 15220 h 157762"/>
                    <a:gd name="connsiteX4" fmla="*/ 2052182 w 2091660"/>
                    <a:gd name="connsiteY4" fmla="*/ 138240 h 157762"/>
                    <a:gd name="connsiteX5" fmla="*/ 2091660 w 2091660"/>
                    <a:gd name="connsiteY5" fmla="*/ 157762 h 15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1660" h="157762">
                      <a:moveTo>
                        <a:pt x="2091660" y="157762"/>
                      </a:moveTo>
                      <a:lnTo>
                        <a:pt x="0" y="157762"/>
                      </a:lnTo>
                      <a:lnTo>
                        <a:pt x="0" y="932"/>
                      </a:lnTo>
                      <a:cubicBezTo>
                        <a:pt x="519844" y="12838"/>
                        <a:pt x="1264347" y="-16262"/>
                        <a:pt x="1519051" y="15220"/>
                      </a:cubicBezTo>
                      <a:cubicBezTo>
                        <a:pt x="1773755" y="46702"/>
                        <a:pt x="1826053" y="54371"/>
                        <a:pt x="2052182" y="138240"/>
                      </a:cubicBezTo>
                      <a:lnTo>
                        <a:pt x="2091660" y="15776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55" name="グループ化 1254">
                  <a:extLst>
                    <a:ext uri="{FF2B5EF4-FFF2-40B4-BE49-F238E27FC236}">
                      <a16:creationId xmlns:a16="http://schemas.microsoft.com/office/drawing/2014/main" id="{276DF100-B464-4E77-A9AB-C8B2BB152813}"/>
                    </a:ext>
                  </a:extLst>
                </p:cNvPr>
                <p:cNvGrpSpPr/>
                <p:nvPr/>
              </p:nvGrpSpPr>
              <p:grpSpPr>
                <a:xfrm rot="900000">
                  <a:off x="1355348" y="2734305"/>
                  <a:ext cx="282553" cy="406214"/>
                  <a:chOff x="1970146" y="3633806"/>
                  <a:chExt cx="282553" cy="406214"/>
                </a:xfrm>
              </p:grpSpPr>
              <p:sp>
                <p:nvSpPr>
                  <p:cNvPr id="1265" name="二等辺三角形 1264">
                    <a:extLst>
                      <a:ext uri="{FF2B5EF4-FFF2-40B4-BE49-F238E27FC236}">
                        <a16:creationId xmlns:a16="http://schemas.microsoft.com/office/drawing/2014/main" id="{6E3CAC1A-C185-4B3A-AB15-2EBB56865E1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001039" y="3638539"/>
                    <a:ext cx="237342" cy="265978"/>
                  </a:xfrm>
                  <a:prstGeom prst="triangle">
                    <a:avLst>
                      <a:gd name="adj" fmla="val 32603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四角形: 上の 2 つの角を丸める 1265">
                    <a:extLst>
                      <a:ext uri="{FF2B5EF4-FFF2-40B4-BE49-F238E27FC236}">
                        <a16:creationId xmlns:a16="http://schemas.microsoft.com/office/drawing/2014/main" id="{0BC3D56F-795C-46DD-B792-42417F98F8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0146" y="3633806"/>
                    <a:ext cx="31641" cy="4062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6" name="台形 1255">
                  <a:extLst>
                    <a:ext uri="{FF2B5EF4-FFF2-40B4-BE49-F238E27FC236}">
                      <a16:creationId xmlns:a16="http://schemas.microsoft.com/office/drawing/2014/main" id="{D9BB9C16-A6C3-4691-971E-7BCA507B56E7}"/>
                    </a:ext>
                  </a:extLst>
                </p:cNvPr>
                <p:cNvSpPr/>
                <p:nvPr/>
              </p:nvSpPr>
              <p:spPr bwMode="auto">
                <a:xfrm rot="16200000">
                  <a:off x="3097605" y="2787209"/>
                  <a:ext cx="265615" cy="282393"/>
                </a:xfrm>
                <a:prstGeom prst="trapezoid">
                  <a:avLst>
                    <a:gd name="adj" fmla="val 2125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四角形: 上の 2 つの角を丸める 1256">
                  <a:extLst>
                    <a:ext uri="{FF2B5EF4-FFF2-40B4-BE49-F238E27FC236}">
                      <a16:creationId xmlns:a16="http://schemas.microsoft.com/office/drawing/2014/main" id="{07C0E20E-1C83-43D1-8590-5788697206A3}"/>
                    </a:ext>
                  </a:extLst>
                </p:cNvPr>
                <p:cNvSpPr/>
                <p:nvPr/>
              </p:nvSpPr>
              <p:spPr bwMode="auto">
                <a:xfrm rot="16200000">
                  <a:off x="3293090" y="2837978"/>
                  <a:ext cx="265258" cy="185239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四角形: 角を丸くする 1257">
                  <a:extLst>
                    <a:ext uri="{FF2B5EF4-FFF2-40B4-BE49-F238E27FC236}">
                      <a16:creationId xmlns:a16="http://schemas.microsoft.com/office/drawing/2014/main" id="{A9E42CD3-4A84-494B-B266-317F191731A0}"/>
                    </a:ext>
                  </a:extLst>
                </p:cNvPr>
                <p:cNvSpPr/>
                <p:nvPr/>
              </p:nvSpPr>
              <p:spPr bwMode="auto">
                <a:xfrm>
                  <a:off x="3333099" y="2673519"/>
                  <a:ext cx="186429" cy="12338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ローチャート: 手操作入力 8">
                  <a:extLst>
                    <a:ext uri="{FF2B5EF4-FFF2-40B4-BE49-F238E27FC236}">
                      <a16:creationId xmlns:a16="http://schemas.microsoft.com/office/drawing/2014/main" id="{73C0377D-AEE4-491E-8890-9D93A8690916}"/>
                    </a:ext>
                  </a:extLst>
                </p:cNvPr>
                <p:cNvSpPr/>
                <p:nvPr/>
              </p:nvSpPr>
              <p:spPr bwMode="auto">
                <a:xfrm>
                  <a:off x="1559103" y="2815595"/>
                  <a:ext cx="1621787" cy="267887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3045 w 13045"/>
                    <a:gd name="connsiteY0" fmla="*/ 2000 h 10000"/>
                    <a:gd name="connsiteX1" fmla="*/ 13045 w 13045"/>
                    <a:gd name="connsiteY1" fmla="*/ 0 h 10000"/>
                    <a:gd name="connsiteX2" fmla="*/ 13045 w 13045"/>
                    <a:gd name="connsiteY2" fmla="*/ 10000 h 10000"/>
                    <a:gd name="connsiteX3" fmla="*/ 0 w 13045"/>
                    <a:gd name="connsiteY3" fmla="*/ 10000 h 10000"/>
                    <a:gd name="connsiteX4" fmla="*/ 3045 w 13045"/>
                    <a:gd name="connsiteY4" fmla="*/ 2000 h 10000"/>
                    <a:gd name="connsiteX0" fmla="*/ 3045 w 13045"/>
                    <a:gd name="connsiteY0" fmla="*/ 1672 h 9672"/>
                    <a:gd name="connsiteX1" fmla="*/ 11608 w 13045"/>
                    <a:gd name="connsiteY1" fmla="*/ 0 h 9672"/>
                    <a:gd name="connsiteX2" fmla="*/ 13045 w 13045"/>
                    <a:gd name="connsiteY2" fmla="*/ 9672 h 9672"/>
                    <a:gd name="connsiteX3" fmla="*/ 0 w 13045"/>
                    <a:gd name="connsiteY3" fmla="*/ 9672 h 9672"/>
                    <a:gd name="connsiteX4" fmla="*/ 3045 w 13045"/>
                    <a:gd name="connsiteY4" fmla="*/ 1672 h 9672"/>
                    <a:gd name="connsiteX0" fmla="*/ 2334 w 10000"/>
                    <a:gd name="connsiteY0" fmla="*/ 5458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334 w 10000"/>
                    <a:gd name="connsiteY4" fmla="*/ 5458 h 13729"/>
                    <a:gd name="connsiteX0" fmla="*/ 2290 w 10000"/>
                    <a:gd name="connsiteY0" fmla="*/ 4554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290 w 10000"/>
                    <a:gd name="connsiteY4" fmla="*/ 4554 h 13729"/>
                    <a:gd name="connsiteX0" fmla="*/ 2936 w 10000"/>
                    <a:gd name="connsiteY0" fmla="*/ 2859 h 13729"/>
                    <a:gd name="connsiteX1" fmla="*/ 9412 w 10000"/>
                    <a:gd name="connsiteY1" fmla="*/ 0 h 13729"/>
                    <a:gd name="connsiteX2" fmla="*/ 10000 w 10000"/>
                    <a:gd name="connsiteY2" fmla="*/ 13729 h 13729"/>
                    <a:gd name="connsiteX3" fmla="*/ 0 w 10000"/>
                    <a:gd name="connsiteY3" fmla="*/ 13729 h 13729"/>
                    <a:gd name="connsiteX4" fmla="*/ 2936 w 10000"/>
                    <a:gd name="connsiteY4" fmla="*/ 2859 h 13729"/>
                    <a:gd name="connsiteX0" fmla="*/ 2936 w 10000"/>
                    <a:gd name="connsiteY0" fmla="*/ 1616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2936 w 10000"/>
                    <a:gd name="connsiteY4" fmla="*/ 1616 h 12486"/>
                    <a:gd name="connsiteX0" fmla="*/ 3009 w 10000"/>
                    <a:gd name="connsiteY0" fmla="*/ 1051 h 12486"/>
                    <a:gd name="connsiteX1" fmla="*/ 9574 w 10000"/>
                    <a:gd name="connsiteY1" fmla="*/ 0 h 12486"/>
                    <a:gd name="connsiteX2" fmla="*/ 10000 w 10000"/>
                    <a:gd name="connsiteY2" fmla="*/ 12486 h 12486"/>
                    <a:gd name="connsiteX3" fmla="*/ 0 w 10000"/>
                    <a:gd name="connsiteY3" fmla="*/ 12486 h 12486"/>
                    <a:gd name="connsiteX4" fmla="*/ 3009 w 10000"/>
                    <a:gd name="connsiteY4" fmla="*/ 1051 h 12486"/>
                    <a:gd name="connsiteX0" fmla="*/ 3009 w 10000"/>
                    <a:gd name="connsiteY0" fmla="*/ 1277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09 w 10000"/>
                    <a:gd name="connsiteY4" fmla="*/ 1277 h 12712"/>
                    <a:gd name="connsiteX0" fmla="*/ 3082 w 10000"/>
                    <a:gd name="connsiteY0" fmla="*/ 1051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082 w 10000"/>
                    <a:gd name="connsiteY4" fmla="*/ 1051 h 12712"/>
                    <a:gd name="connsiteX0" fmla="*/ 3111 w 10000"/>
                    <a:gd name="connsiteY0" fmla="*/ 938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11 w 10000"/>
                    <a:gd name="connsiteY4" fmla="*/ 938 h 12712"/>
                    <a:gd name="connsiteX0" fmla="*/ 3170 w 10000"/>
                    <a:gd name="connsiteY0" fmla="*/ 486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170 w 10000"/>
                    <a:gd name="connsiteY4" fmla="*/ 486 h 12712"/>
                    <a:gd name="connsiteX0" fmla="*/ 3214 w 10000"/>
                    <a:gd name="connsiteY0" fmla="*/ 260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14 w 10000"/>
                    <a:gd name="connsiteY4" fmla="*/ 260 h 12712"/>
                    <a:gd name="connsiteX0" fmla="*/ 3243 w 10000"/>
                    <a:gd name="connsiteY0" fmla="*/ 34 h 12712"/>
                    <a:gd name="connsiteX1" fmla="*/ 9530 w 10000"/>
                    <a:gd name="connsiteY1" fmla="*/ 0 h 12712"/>
                    <a:gd name="connsiteX2" fmla="*/ 10000 w 10000"/>
                    <a:gd name="connsiteY2" fmla="*/ 12712 h 12712"/>
                    <a:gd name="connsiteX3" fmla="*/ 0 w 10000"/>
                    <a:gd name="connsiteY3" fmla="*/ 12712 h 12712"/>
                    <a:gd name="connsiteX4" fmla="*/ 3243 w 10000"/>
                    <a:gd name="connsiteY4" fmla="*/ 34 h 1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712">
                      <a:moveTo>
                        <a:pt x="3243" y="34"/>
                      </a:moveTo>
                      <a:lnTo>
                        <a:pt x="9530" y="0"/>
                      </a:lnTo>
                      <a:cubicBezTo>
                        <a:pt x="9687" y="4237"/>
                        <a:pt x="9843" y="8475"/>
                        <a:pt x="10000" y="12712"/>
                      </a:cubicBezTo>
                      <a:lnTo>
                        <a:pt x="0" y="12712"/>
                      </a:lnTo>
                      <a:lnTo>
                        <a:pt x="3243" y="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四角形: 角を丸くする 1259">
                  <a:extLst>
                    <a:ext uri="{FF2B5EF4-FFF2-40B4-BE49-F238E27FC236}">
                      <a16:creationId xmlns:a16="http://schemas.microsoft.com/office/drawing/2014/main" id="{AE4E9AF4-4D40-4A9A-B79B-D5B4AB6C2B22}"/>
                    </a:ext>
                  </a:extLst>
                </p:cNvPr>
                <p:cNvSpPr/>
                <p:nvPr/>
              </p:nvSpPr>
              <p:spPr bwMode="auto">
                <a:xfrm>
                  <a:off x="1172580" y="3061816"/>
                  <a:ext cx="2092114" cy="6714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四角形: 角を丸くする 1260">
                  <a:extLst>
                    <a:ext uri="{FF2B5EF4-FFF2-40B4-BE49-F238E27FC236}">
                      <a16:creationId xmlns:a16="http://schemas.microsoft.com/office/drawing/2014/main" id="{31280597-FAF7-4DD8-9638-E362D9709A38}"/>
                    </a:ext>
                  </a:extLst>
                </p:cNvPr>
                <p:cNvSpPr/>
                <p:nvPr/>
              </p:nvSpPr>
              <p:spPr bwMode="auto">
                <a:xfrm>
                  <a:off x="2766307" y="2815587"/>
                  <a:ext cx="287512" cy="243384"/>
                </a:xfrm>
                <a:prstGeom prst="roundRect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四角形: 角を丸くする 1261">
                  <a:extLst>
                    <a:ext uri="{FF2B5EF4-FFF2-40B4-BE49-F238E27FC236}">
                      <a16:creationId xmlns:a16="http://schemas.microsoft.com/office/drawing/2014/main" id="{D379D385-B255-4D38-A6D0-D526520DC562}"/>
                    </a:ext>
                  </a:extLst>
                </p:cNvPr>
                <p:cNvSpPr/>
                <p:nvPr/>
              </p:nvSpPr>
              <p:spPr bwMode="auto">
                <a:xfrm>
                  <a:off x="2277532" y="2846543"/>
                  <a:ext cx="449412" cy="177523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四角形: 上の 2 つの角を丸める 1262">
                  <a:extLst>
                    <a:ext uri="{FF2B5EF4-FFF2-40B4-BE49-F238E27FC236}">
                      <a16:creationId xmlns:a16="http://schemas.microsoft.com/office/drawing/2014/main" id="{43C3222B-F79C-415C-8364-26BDC99FF07A}"/>
                    </a:ext>
                  </a:extLst>
                </p:cNvPr>
                <p:cNvSpPr/>
                <p:nvPr/>
              </p:nvSpPr>
              <p:spPr bwMode="auto">
                <a:xfrm rot="16200000">
                  <a:off x="3369292" y="2900064"/>
                  <a:ext cx="265258" cy="61068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四角形: 角を丸くする 1263">
                  <a:extLst>
                    <a:ext uri="{FF2B5EF4-FFF2-40B4-BE49-F238E27FC236}">
                      <a16:creationId xmlns:a16="http://schemas.microsoft.com/office/drawing/2014/main" id="{6EA8508D-714A-4712-AD4B-B14649B30B43}"/>
                    </a:ext>
                  </a:extLst>
                </p:cNvPr>
                <p:cNvSpPr/>
                <p:nvPr/>
              </p:nvSpPr>
              <p:spPr bwMode="auto">
                <a:xfrm>
                  <a:off x="3322822" y="2709998"/>
                  <a:ext cx="206984" cy="4954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0" name="テキスト ボックス 1249">
                <a:extLst>
                  <a:ext uri="{FF2B5EF4-FFF2-40B4-BE49-F238E27FC236}">
                    <a16:creationId xmlns:a16="http://schemas.microsoft.com/office/drawing/2014/main" id="{0625BADC-646E-4159-8DFD-5EA4C70944BD}"/>
                  </a:ext>
                </a:extLst>
              </p:cNvPr>
              <p:cNvSpPr txBox="1"/>
              <p:nvPr/>
            </p:nvSpPr>
            <p:spPr>
              <a:xfrm>
                <a:off x="2374870" y="5561641"/>
                <a:ext cx="149331" cy="19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</a:rPr>
                  <a:t>６</a:t>
                </a:r>
              </a:p>
            </p:txBody>
          </p:sp>
        </p:grpSp>
        <p:grpSp>
          <p:nvGrpSpPr>
            <p:cNvPr id="1244" name="グループ化 1243">
              <a:extLst>
                <a:ext uri="{FF2B5EF4-FFF2-40B4-BE49-F238E27FC236}">
                  <a16:creationId xmlns:a16="http://schemas.microsoft.com/office/drawing/2014/main" id="{28BA79B6-3ABA-4319-AF62-EF7D3FEB2009}"/>
                </a:ext>
              </a:extLst>
            </p:cNvPr>
            <p:cNvGrpSpPr/>
            <p:nvPr/>
          </p:nvGrpSpPr>
          <p:grpSpPr>
            <a:xfrm>
              <a:off x="1338975" y="5884985"/>
              <a:ext cx="1861728" cy="228619"/>
              <a:chOff x="1405478" y="4664827"/>
              <a:chExt cx="1861728" cy="572991"/>
            </a:xfrm>
          </p:grpSpPr>
          <p:sp>
            <p:nvSpPr>
              <p:cNvPr id="1245" name="直角三角形 1244">
                <a:extLst>
                  <a:ext uri="{FF2B5EF4-FFF2-40B4-BE49-F238E27FC236}">
                    <a16:creationId xmlns:a16="http://schemas.microsoft.com/office/drawing/2014/main" id="{8E10D72C-1852-43C5-AA32-F29F2FA908B8}"/>
                  </a:ext>
                </a:extLst>
              </p:cNvPr>
              <p:cNvSpPr/>
              <p:nvPr/>
            </p:nvSpPr>
            <p:spPr bwMode="auto">
              <a:xfrm flipH="1">
                <a:off x="1405478" y="4664827"/>
                <a:ext cx="1861728" cy="572991"/>
              </a:xfrm>
              <a:prstGeom prst="rtTriangle">
                <a:avLst/>
              </a:prstGeom>
              <a:solidFill>
                <a:srgbClr val="00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6" name="直角三角形 1245">
                <a:extLst>
                  <a:ext uri="{FF2B5EF4-FFF2-40B4-BE49-F238E27FC236}">
                    <a16:creationId xmlns:a16="http://schemas.microsoft.com/office/drawing/2014/main" id="{8087523C-E59B-4645-B3B0-DCA4FFF16C9D}"/>
                  </a:ext>
                </a:extLst>
              </p:cNvPr>
              <p:cNvSpPr/>
              <p:nvPr/>
            </p:nvSpPr>
            <p:spPr bwMode="auto">
              <a:xfrm flipH="1">
                <a:off x="1405478" y="4867738"/>
                <a:ext cx="1861728" cy="369929"/>
              </a:xfrm>
              <a:prstGeom prst="rtTriangle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5" name="グループ化 1194">
            <a:extLst>
              <a:ext uri="{FF2B5EF4-FFF2-40B4-BE49-F238E27FC236}">
                <a16:creationId xmlns:a16="http://schemas.microsoft.com/office/drawing/2014/main" id="{0B03ACF7-FC10-4303-BD3E-C4C80F06AF7F}"/>
              </a:ext>
            </a:extLst>
          </p:cNvPr>
          <p:cNvGrpSpPr/>
          <p:nvPr/>
        </p:nvGrpSpPr>
        <p:grpSpPr>
          <a:xfrm>
            <a:off x="7874019" y="5077890"/>
            <a:ext cx="1653513" cy="1237759"/>
            <a:chOff x="6168124" y="4272438"/>
            <a:chExt cx="2359876" cy="1766516"/>
          </a:xfrm>
        </p:grpSpPr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D819EDD4-09AE-4D56-BE55-7E5CE43FEF46}"/>
                </a:ext>
              </a:extLst>
            </p:cNvPr>
            <p:cNvGrpSpPr/>
            <p:nvPr/>
          </p:nvGrpSpPr>
          <p:grpSpPr>
            <a:xfrm rot="20700000">
              <a:off x="6351967" y="5367562"/>
              <a:ext cx="294918" cy="406214"/>
              <a:chOff x="6355168" y="5425961"/>
              <a:chExt cx="294918" cy="406214"/>
            </a:xfrm>
          </p:grpSpPr>
          <p:sp>
            <p:nvSpPr>
              <p:cNvPr id="1241" name="二等辺三角形 1240">
                <a:extLst>
                  <a:ext uri="{FF2B5EF4-FFF2-40B4-BE49-F238E27FC236}">
                    <a16:creationId xmlns:a16="http://schemas.microsoft.com/office/drawing/2014/main" id="{1ACAD058-7D57-4457-86BC-2A0E277A4520}"/>
                  </a:ext>
                </a:extLst>
              </p:cNvPr>
              <p:cNvSpPr/>
              <p:nvPr/>
            </p:nvSpPr>
            <p:spPr bwMode="auto">
              <a:xfrm rot="6300000">
                <a:off x="6398426" y="5467537"/>
                <a:ext cx="237342" cy="265978"/>
              </a:xfrm>
              <a:prstGeom prst="triangle">
                <a:avLst>
                  <a:gd name="adj" fmla="val 100000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四角形: 上の 2 つの角を丸める 1241">
                <a:extLst>
                  <a:ext uri="{FF2B5EF4-FFF2-40B4-BE49-F238E27FC236}">
                    <a16:creationId xmlns:a16="http://schemas.microsoft.com/office/drawing/2014/main" id="{B8A31D93-20FB-4E37-92FC-8A112051CB4E}"/>
                  </a:ext>
                </a:extLst>
              </p:cNvPr>
              <p:cNvSpPr/>
              <p:nvPr/>
            </p:nvSpPr>
            <p:spPr bwMode="auto">
              <a:xfrm rot="900000">
                <a:off x="6355168" y="5425961"/>
                <a:ext cx="31641" cy="4062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62D4DD22-05EE-4298-8773-4D3569972F08}"/>
                </a:ext>
              </a:extLst>
            </p:cNvPr>
            <p:cNvGrpSpPr/>
            <p:nvPr/>
          </p:nvGrpSpPr>
          <p:grpSpPr>
            <a:xfrm>
              <a:off x="6168124" y="4272438"/>
              <a:ext cx="2359876" cy="1766516"/>
              <a:chOff x="6168124" y="4272438"/>
              <a:chExt cx="2359876" cy="1766516"/>
            </a:xfrm>
          </p:grpSpPr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FBDEAE6C-2DC0-4936-B783-7EE2D4BC3885}"/>
                  </a:ext>
                </a:extLst>
              </p:cNvPr>
              <p:cNvGrpSpPr/>
              <p:nvPr/>
            </p:nvGrpSpPr>
            <p:grpSpPr>
              <a:xfrm>
                <a:off x="7362839" y="4272438"/>
                <a:ext cx="843422" cy="1396288"/>
                <a:chOff x="7565650" y="3177529"/>
                <a:chExt cx="843422" cy="1396288"/>
              </a:xfrm>
            </p:grpSpPr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1C3A8596-ED39-468D-83ED-0CA30449FB1B}"/>
                    </a:ext>
                  </a:extLst>
                </p:cNvPr>
                <p:cNvSpPr/>
                <p:nvPr/>
              </p:nvSpPr>
              <p:spPr bwMode="auto">
                <a:xfrm>
                  <a:off x="7765734" y="4031452"/>
                  <a:ext cx="447196" cy="542365"/>
                </a:xfrm>
                <a:custGeom>
                  <a:avLst/>
                  <a:gdLst>
                    <a:gd name="connsiteX0" fmla="*/ 162618 w 447196"/>
                    <a:gd name="connsiteY0" fmla="*/ 0 h 542365"/>
                    <a:gd name="connsiteX1" fmla="*/ 287650 w 447196"/>
                    <a:gd name="connsiteY1" fmla="*/ 0 h 542365"/>
                    <a:gd name="connsiteX2" fmla="*/ 447196 w 447196"/>
                    <a:gd name="connsiteY2" fmla="*/ 159546 h 542365"/>
                    <a:gd name="connsiteX3" fmla="*/ 447195 w 447196"/>
                    <a:gd name="connsiteY3" fmla="*/ 159546 h 542365"/>
                    <a:gd name="connsiteX4" fmla="*/ 444796 w 447196"/>
                    <a:gd name="connsiteY4" fmla="*/ 171429 h 542365"/>
                    <a:gd name="connsiteX5" fmla="*/ 444796 w 447196"/>
                    <a:gd name="connsiteY5" fmla="*/ 449745 h 542365"/>
                    <a:gd name="connsiteX6" fmla="*/ 352176 w 447196"/>
                    <a:gd name="connsiteY6" fmla="*/ 542365 h 542365"/>
                    <a:gd name="connsiteX7" fmla="*/ 259556 w 447196"/>
                    <a:gd name="connsiteY7" fmla="*/ 449745 h 542365"/>
                    <a:gd name="connsiteX8" fmla="*/ 259556 w 447196"/>
                    <a:gd name="connsiteY8" fmla="*/ 319092 h 542365"/>
                    <a:gd name="connsiteX9" fmla="*/ 185240 w 447196"/>
                    <a:gd name="connsiteY9" fmla="*/ 319091 h 542365"/>
                    <a:gd name="connsiteX10" fmla="*/ 185240 w 447196"/>
                    <a:gd name="connsiteY10" fmla="*/ 449745 h 542365"/>
                    <a:gd name="connsiteX11" fmla="*/ 92620 w 447196"/>
                    <a:gd name="connsiteY11" fmla="*/ 542365 h 542365"/>
                    <a:gd name="connsiteX12" fmla="*/ 0 w 447196"/>
                    <a:gd name="connsiteY12" fmla="*/ 449745 h 542365"/>
                    <a:gd name="connsiteX13" fmla="*/ 0 w 447196"/>
                    <a:gd name="connsiteY13" fmla="*/ 152791 h 542365"/>
                    <a:gd name="connsiteX14" fmla="*/ 7279 w 447196"/>
                    <a:gd name="connsiteY14" fmla="*/ 116739 h 542365"/>
                    <a:gd name="connsiteX15" fmla="*/ 13611 w 447196"/>
                    <a:gd name="connsiteY15" fmla="*/ 107347 h 542365"/>
                    <a:gd name="connsiteX16" fmla="*/ 15610 w 447196"/>
                    <a:gd name="connsiteY16" fmla="*/ 97444 h 542365"/>
                    <a:gd name="connsiteX17" fmla="*/ 162618 w 447196"/>
                    <a:gd name="connsiteY17" fmla="*/ 0 h 54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7196" h="542365">
                      <a:moveTo>
                        <a:pt x="162618" y="0"/>
                      </a:moveTo>
                      <a:lnTo>
                        <a:pt x="287650" y="0"/>
                      </a:lnTo>
                      <a:cubicBezTo>
                        <a:pt x="375765" y="0"/>
                        <a:pt x="447196" y="71431"/>
                        <a:pt x="447196" y="159546"/>
                      </a:cubicBezTo>
                      <a:lnTo>
                        <a:pt x="447195" y="159546"/>
                      </a:lnTo>
                      <a:lnTo>
                        <a:pt x="444796" y="171429"/>
                      </a:lnTo>
                      <a:lnTo>
                        <a:pt x="444796" y="449745"/>
                      </a:lnTo>
                      <a:cubicBezTo>
                        <a:pt x="444796" y="500898"/>
                        <a:pt x="403329" y="542365"/>
                        <a:pt x="352176" y="542365"/>
                      </a:cubicBezTo>
                      <a:cubicBezTo>
                        <a:pt x="301023" y="542365"/>
                        <a:pt x="259556" y="500898"/>
                        <a:pt x="259556" y="449745"/>
                      </a:cubicBezTo>
                      <a:lnTo>
                        <a:pt x="259556" y="319092"/>
                      </a:lnTo>
                      <a:lnTo>
                        <a:pt x="185240" y="319091"/>
                      </a:lnTo>
                      <a:lnTo>
                        <a:pt x="185240" y="449745"/>
                      </a:lnTo>
                      <a:cubicBezTo>
                        <a:pt x="185240" y="500898"/>
                        <a:pt x="143773" y="542365"/>
                        <a:pt x="92620" y="542365"/>
                      </a:cubicBezTo>
                      <a:cubicBezTo>
                        <a:pt x="41467" y="542365"/>
                        <a:pt x="0" y="500898"/>
                        <a:pt x="0" y="449745"/>
                      </a:cubicBezTo>
                      <a:lnTo>
                        <a:pt x="0" y="152791"/>
                      </a:lnTo>
                      <a:cubicBezTo>
                        <a:pt x="0" y="140003"/>
                        <a:pt x="2591" y="127820"/>
                        <a:pt x="7279" y="116739"/>
                      </a:cubicBezTo>
                      <a:lnTo>
                        <a:pt x="13611" y="107347"/>
                      </a:lnTo>
                      <a:lnTo>
                        <a:pt x="15610" y="97444"/>
                      </a:lnTo>
                      <a:cubicBezTo>
                        <a:pt x="39831" y="40180"/>
                        <a:pt x="96532" y="0"/>
                        <a:pt x="1626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16" name="四角形: 角を丸くする 1215">
                  <a:extLst>
                    <a:ext uri="{FF2B5EF4-FFF2-40B4-BE49-F238E27FC236}">
                      <a16:creationId xmlns:a16="http://schemas.microsoft.com/office/drawing/2014/main" id="{6F9A9DE4-0D09-4758-8128-C4CCAE4BCA3F}"/>
                    </a:ext>
                  </a:extLst>
                </p:cNvPr>
                <p:cNvSpPr/>
                <p:nvPr/>
              </p:nvSpPr>
              <p:spPr bwMode="auto">
                <a:xfrm>
                  <a:off x="7768808" y="3464395"/>
                  <a:ext cx="432674" cy="327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F7D3B5D3-23F3-4A09-8AEB-61E09B6CED97}"/>
                    </a:ext>
                  </a:extLst>
                </p:cNvPr>
                <p:cNvGrpSpPr/>
                <p:nvPr/>
              </p:nvGrpSpPr>
              <p:grpSpPr>
                <a:xfrm flipH="1">
                  <a:off x="8089703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233" name="グループ化 1232">
                    <a:extLst>
                      <a:ext uri="{FF2B5EF4-FFF2-40B4-BE49-F238E27FC236}">
                        <a16:creationId xmlns:a16="http://schemas.microsoft.com/office/drawing/2014/main" id="{FD18DB63-8D74-40C3-BCB5-413D0324007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235" name="フリーフォーム 661">
                      <a:extLst>
                        <a:ext uri="{FF2B5EF4-FFF2-40B4-BE49-F238E27FC236}">
                          <a16:creationId xmlns:a16="http://schemas.microsoft.com/office/drawing/2014/main" id="{E7B8E4BF-DFF5-4AA7-8E0A-078CD8B634E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6" name="角丸四角形 665">
                      <a:extLst>
                        <a:ext uri="{FF2B5EF4-FFF2-40B4-BE49-F238E27FC236}">
                          <a16:creationId xmlns:a16="http://schemas.microsoft.com/office/drawing/2014/main" id="{815D4A83-B019-401B-A1A0-950245B177D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7" name="角丸四角形 666">
                      <a:extLst>
                        <a:ext uri="{FF2B5EF4-FFF2-40B4-BE49-F238E27FC236}">
                          <a16:creationId xmlns:a16="http://schemas.microsoft.com/office/drawing/2014/main" id="{D7BDE98C-0D90-48B0-A21A-01B94F392AF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8" name="角丸四角形 667">
                      <a:extLst>
                        <a:ext uri="{FF2B5EF4-FFF2-40B4-BE49-F238E27FC236}">
                          <a16:creationId xmlns:a16="http://schemas.microsoft.com/office/drawing/2014/main" id="{AEF2FC4D-7CC4-437C-A8B9-59B04D5A621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9" name="角丸四角形 668">
                      <a:extLst>
                        <a:ext uri="{FF2B5EF4-FFF2-40B4-BE49-F238E27FC236}">
                          <a16:creationId xmlns:a16="http://schemas.microsoft.com/office/drawing/2014/main" id="{122D753B-DD70-42B6-99B1-8E17DFA70FC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0" name="角丸四角形 669">
                      <a:extLst>
                        <a:ext uri="{FF2B5EF4-FFF2-40B4-BE49-F238E27FC236}">
                          <a16:creationId xmlns:a16="http://schemas.microsoft.com/office/drawing/2014/main" id="{2E99FA75-1D75-4393-A378-94222DF9D19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4" name="フリーフォーム: 図形 1233">
                    <a:extLst>
                      <a:ext uri="{FF2B5EF4-FFF2-40B4-BE49-F238E27FC236}">
                        <a16:creationId xmlns:a16="http://schemas.microsoft.com/office/drawing/2014/main" id="{4F1BE210-0180-4E60-9808-491FB0E89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252C90E1-16D2-46E1-9C64-BC14220C51B4}"/>
                    </a:ext>
                  </a:extLst>
                </p:cNvPr>
                <p:cNvGrpSpPr/>
                <p:nvPr/>
              </p:nvGrpSpPr>
              <p:grpSpPr>
                <a:xfrm>
                  <a:off x="7565650" y="3177529"/>
                  <a:ext cx="319369" cy="698024"/>
                  <a:chOff x="7541008" y="3184772"/>
                  <a:chExt cx="319369" cy="698024"/>
                </a:xfrm>
              </p:grpSpPr>
              <p:grpSp>
                <p:nvGrpSpPr>
                  <p:cNvPr id="1225" name="グループ化 1224">
                    <a:extLst>
                      <a:ext uri="{FF2B5EF4-FFF2-40B4-BE49-F238E27FC236}">
                        <a16:creationId xmlns:a16="http://schemas.microsoft.com/office/drawing/2014/main" id="{60B9F557-092D-43EB-9316-035094FABBBD}"/>
                      </a:ext>
                    </a:extLst>
                  </p:cNvPr>
                  <p:cNvGrpSpPr/>
                  <p:nvPr/>
                </p:nvGrpSpPr>
                <p:grpSpPr>
                  <a:xfrm>
                    <a:off x="7541008" y="3184772"/>
                    <a:ext cx="181287" cy="176462"/>
                    <a:chOff x="2001135" y="1303020"/>
                    <a:chExt cx="443430" cy="431627"/>
                  </a:xfrm>
                </p:grpSpPr>
                <p:sp>
                  <p:nvSpPr>
                    <p:cNvPr id="1227" name="フリーフォーム 661">
                      <a:extLst>
                        <a:ext uri="{FF2B5EF4-FFF2-40B4-BE49-F238E27FC236}">
                          <a16:creationId xmlns:a16="http://schemas.microsoft.com/office/drawing/2014/main" id="{D59B37D1-0CCD-4B5D-BDE3-893A2FAE05E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01135" y="1393887"/>
                      <a:ext cx="433403" cy="340760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角丸四角形 665">
                      <a:extLst>
                        <a:ext uri="{FF2B5EF4-FFF2-40B4-BE49-F238E27FC236}">
                          <a16:creationId xmlns:a16="http://schemas.microsoft.com/office/drawing/2014/main" id="{42D0ED87-48FE-49C0-BCA0-81090372DF5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035029" y="1303020"/>
                      <a:ext cx="92079" cy="21829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角丸四角形 666">
                      <a:extLst>
                        <a:ext uri="{FF2B5EF4-FFF2-40B4-BE49-F238E27FC236}">
                          <a16:creationId xmlns:a16="http://schemas.microsoft.com/office/drawing/2014/main" id="{7D6CAD77-51BA-420E-9D30-3E18C7867A3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123970" y="1326852"/>
                      <a:ext cx="92079" cy="21829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角丸四角形 667">
                      <a:extLst>
                        <a:ext uri="{FF2B5EF4-FFF2-40B4-BE49-F238E27FC236}">
                          <a16:creationId xmlns:a16="http://schemas.microsoft.com/office/drawing/2014/main" id="{B5DEF2E3-B15A-42D1-8B26-FE1429FCD23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212910" y="1350683"/>
                      <a:ext cx="92079" cy="21829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角丸四角形 668">
                      <a:extLst>
                        <a:ext uri="{FF2B5EF4-FFF2-40B4-BE49-F238E27FC236}">
                          <a16:creationId xmlns:a16="http://schemas.microsoft.com/office/drawing/2014/main" id="{FA45B8BF-9E14-49BB-81C7-D387D863911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01853" y="1374516"/>
                      <a:ext cx="92079" cy="21829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2" name="角丸四角形 669">
                      <a:extLst>
                        <a:ext uri="{FF2B5EF4-FFF2-40B4-BE49-F238E27FC236}">
                          <a16:creationId xmlns:a16="http://schemas.microsoft.com/office/drawing/2014/main" id="{8E26935F-A4F2-4FA5-921C-A325EDCC665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2285049" y="1454865"/>
                      <a:ext cx="111349" cy="20768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E9644628-39C8-4A4F-A166-214DD2C328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61007" y="3345224"/>
                    <a:ext cx="299370" cy="537572"/>
                  </a:xfrm>
                  <a:custGeom>
                    <a:avLst/>
                    <a:gdLst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87150 h 537572"/>
                      <a:gd name="connsiteX9" fmla="*/ 2314 w 299370"/>
                      <a:gd name="connsiteY9" fmla="*/ 20280 h 537572"/>
                      <a:gd name="connsiteX10" fmla="*/ 22594 w 299370"/>
                      <a:gd name="connsiteY10" fmla="*/ 0 h 537572"/>
                      <a:gd name="connsiteX0" fmla="*/ 22594 w 299370"/>
                      <a:gd name="connsiteY0" fmla="*/ 0 h 537572"/>
                      <a:gd name="connsiteX1" fmla="*/ 103711 w 299370"/>
                      <a:gd name="connsiteY1" fmla="*/ 0 h 537572"/>
                      <a:gd name="connsiteX2" fmla="*/ 123991 w 299370"/>
                      <a:gd name="connsiteY2" fmla="*/ 20280 h 537572"/>
                      <a:gd name="connsiteX3" fmla="*/ 123991 w 299370"/>
                      <a:gd name="connsiteY3" fmla="*/ 276154 h 537572"/>
                      <a:gd name="connsiteX4" fmla="*/ 299370 w 299370"/>
                      <a:gd name="connsiteY4" fmla="*/ 451533 h 537572"/>
                      <a:gd name="connsiteX5" fmla="*/ 213331 w 299370"/>
                      <a:gd name="connsiteY5" fmla="*/ 537572 h 537572"/>
                      <a:gd name="connsiteX6" fmla="*/ 17820 w 299370"/>
                      <a:gd name="connsiteY6" fmla="*/ 342061 h 537572"/>
                      <a:gd name="connsiteX7" fmla="*/ 0 w 299370"/>
                      <a:gd name="connsiteY7" fmla="*/ 299041 h 537572"/>
                      <a:gd name="connsiteX8" fmla="*/ 2314 w 299370"/>
                      <a:gd name="connsiteY8" fmla="*/ 20280 h 537572"/>
                      <a:gd name="connsiteX9" fmla="*/ 22594 w 299370"/>
                      <a:gd name="connsiteY9" fmla="*/ 0 h 53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9370" h="537572">
                        <a:moveTo>
                          <a:pt x="22594" y="0"/>
                        </a:moveTo>
                        <a:lnTo>
                          <a:pt x="103711" y="0"/>
                        </a:lnTo>
                        <a:cubicBezTo>
                          <a:pt x="114911" y="0"/>
                          <a:pt x="123991" y="9080"/>
                          <a:pt x="123991" y="20280"/>
                        </a:cubicBezTo>
                        <a:lnTo>
                          <a:pt x="123991" y="276154"/>
                        </a:lnTo>
                        <a:lnTo>
                          <a:pt x="299370" y="451533"/>
                        </a:lnTo>
                        <a:lnTo>
                          <a:pt x="213331" y="537572"/>
                        </a:lnTo>
                        <a:lnTo>
                          <a:pt x="17820" y="342061"/>
                        </a:lnTo>
                        <a:cubicBezTo>
                          <a:pt x="5940" y="330181"/>
                          <a:pt x="0" y="314611"/>
                          <a:pt x="0" y="299041"/>
                        </a:cubicBezTo>
                        <a:cubicBezTo>
                          <a:pt x="771" y="206121"/>
                          <a:pt x="1543" y="113200"/>
                          <a:pt x="2314" y="20280"/>
                        </a:cubicBezTo>
                        <a:cubicBezTo>
                          <a:pt x="2314" y="9080"/>
                          <a:pt x="11394" y="0"/>
                          <a:pt x="22594" y="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DC00F9C0-015D-4594-826B-BDA4092FAFCF}"/>
                    </a:ext>
                  </a:extLst>
                </p:cNvPr>
                <p:cNvGrpSpPr/>
                <p:nvPr/>
              </p:nvGrpSpPr>
              <p:grpSpPr>
                <a:xfrm>
                  <a:off x="7822006" y="3407051"/>
                  <a:ext cx="333328" cy="352670"/>
                  <a:chOff x="1148056" y="2638962"/>
                  <a:chExt cx="333328" cy="352670"/>
                </a:xfrm>
              </p:grpSpPr>
              <p:sp>
                <p:nvSpPr>
                  <p:cNvPr id="1222" name="四角形: 角を丸くする 1221">
                    <a:extLst>
                      <a:ext uri="{FF2B5EF4-FFF2-40B4-BE49-F238E27FC236}">
                        <a16:creationId xmlns:a16="http://schemas.microsoft.com/office/drawing/2014/main" id="{728196E1-BA4A-4986-B699-28B96B8FA8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832" y="2638962"/>
                    <a:ext cx="324726" cy="3526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3" name="フリーフォーム: 図形 1222">
                    <a:extLst>
                      <a:ext uri="{FF2B5EF4-FFF2-40B4-BE49-F238E27FC236}">
                        <a16:creationId xmlns:a16="http://schemas.microsoft.com/office/drawing/2014/main" id="{EE456B1A-CA3D-4C93-AACD-BF79F35DC2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6933" y="2742379"/>
                    <a:ext cx="248524" cy="196824"/>
                  </a:xfrm>
                  <a:custGeom>
                    <a:avLst/>
                    <a:gdLst>
                      <a:gd name="connsiteX0" fmla="*/ 13130 w 248524"/>
                      <a:gd name="connsiteY0" fmla="*/ 0 h 142875"/>
                      <a:gd name="connsiteX1" fmla="*/ 235394 w 248524"/>
                      <a:gd name="connsiteY1" fmla="*/ 0 h 142875"/>
                      <a:gd name="connsiteX2" fmla="*/ 240904 w 248524"/>
                      <a:gd name="connsiteY2" fmla="*/ 8173 h 142875"/>
                      <a:gd name="connsiteX3" fmla="*/ 248524 w 248524"/>
                      <a:gd name="connsiteY3" fmla="*/ 45914 h 142875"/>
                      <a:gd name="connsiteX4" fmla="*/ 151563 w 248524"/>
                      <a:gd name="connsiteY4" fmla="*/ 142875 h 142875"/>
                      <a:gd name="connsiteX5" fmla="*/ 96961 w 248524"/>
                      <a:gd name="connsiteY5" fmla="*/ 142875 h 142875"/>
                      <a:gd name="connsiteX6" fmla="*/ 0 w 248524"/>
                      <a:gd name="connsiteY6" fmla="*/ 45914 h 142875"/>
                      <a:gd name="connsiteX7" fmla="*/ 7620 w 248524"/>
                      <a:gd name="connsiteY7" fmla="*/ 8173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8524" h="142875">
                        <a:moveTo>
                          <a:pt x="13130" y="0"/>
                        </a:moveTo>
                        <a:lnTo>
                          <a:pt x="235394" y="0"/>
                        </a:lnTo>
                        <a:lnTo>
                          <a:pt x="240904" y="8173"/>
                        </a:lnTo>
                        <a:cubicBezTo>
                          <a:pt x="245811" y="19773"/>
                          <a:pt x="248524" y="32527"/>
                          <a:pt x="248524" y="45914"/>
                        </a:cubicBezTo>
                        <a:cubicBezTo>
                          <a:pt x="248524" y="99464"/>
                          <a:pt x="205113" y="142875"/>
                          <a:pt x="151563" y="142875"/>
                        </a:cubicBezTo>
                        <a:lnTo>
                          <a:pt x="96961" y="142875"/>
                        </a:lnTo>
                        <a:cubicBezTo>
                          <a:pt x="43411" y="142875"/>
                          <a:pt x="0" y="99464"/>
                          <a:pt x="0" y="45914"/>
                        </a:cubicBezTo>
                        <a:cubicBezTo>
                          <a:pt x="0" y="32527"/>
                          <a:pt x="2713" y="19773"/>
                          <a:pt x="7620" y="817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4" name="フリーフォーム: 図形 1223">
                    <a:extLst>
                      <a:ext uri="{FF2B5EF4-FFF2-40B4-BE49-F238E27FC236}">
                        <a16:creationId xmlns:a16="http://schemas.microsoft.com/office/drawing/2014/main" id="{EDC35296-7D0E-44AB-8CC4-718B97C7BD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8056" y="2668728"/>
                    <a:ext cx="333328" cy="133787"/>
                  </a:xfrm>
                  <a:custGeom>
                    <a:avLst/>
                    <a:gdLst>
                      <a:gd name="connsiteX0" fmla="*/ 169932 w 333328"/>
                      <a:gd name="connsiteY0" fmla="*/ 0 h 133787"/>
                      <a:gd name="connsiteX1" fmla="*/ 302353 w 333328"/>
                      <a:gd name="connsiteY1" fmla="*/ 39962 h 133787"/>
                      <a:gd name="connsiteX2" fmla="*/ 333328 w 333328"/>
                      <a:gd name="connsiteY2" fmla="*/ 65212 h 133787"/>
                      <a:gd name="connsiteX3" fmla="*/ 283159 w 333328"/>
                      <a:gd name="connsiteY3" fmla="*/ 125687 h 133787"/>
                      <a:gd name="connsiteX4" fmla="*/ 281977 w 333328"/>
                      <a:gd name="connsiteY4" fmla="*/ 123964 h 133787"/>
                      <a:gd name="connsiteX5" fmla="*/ 169932 w 333328"/>
                      <a:gd name="connsiteY5" fmla="*/ 78388 h 133787"/>
                      <a:gd name="connsiteX6" fmla="*/ 57888 w 333328"/>
                      <a:gd name="connsiteY6" fmla="*/ 123964 h 133787"/>
                      <a:gd name="connsiteX7" fmla="*/ 51143 w 333328"/>
                      <a:gd name="connsiteY7" fmla="*/ 133787 h 133787"/>
                      <a:gd name="connsiteX8" fmla="*/ 0 w 333328"/>
                      <a:gd name="connsiteY8" fmla="*/ 72138 h 133787"/>
                      <a:gd name="connsiteX9" fmla="*/ 2459 w 333328"/>
                      <a:gd name="connsiteY9" fmla="*/ 68535 h 133787"/>
                      <a:gd name="connsiteX10" fmla="*/ 169932 w 333328"/>
                      <a:gd name="connsiteY10" fmla="*/ 0 h 133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328" h="133787">
                        <a:moveTo>
                          <a:pt x="169932" y="0"/>
                        </a:moveTo>
                        <a:cubicBezTo>
                          <a:pt x="218984" y="0"/>
                          <a:pt x="264553" y="14732"/>
                          <a:pt x="302353" y="39962"/>
                        </a:cubicBezTo>
                        <a:lnTo>
                          <a:pt x="333328" y="65212"/>
                        </a:lnTo>
                        <a:lnTo>
                          <a:pt x="283159" y="125687"/>
                        </a:lnTo>
                        <a:lnTo>
                          <a:pt x="281977" y="123964"/>
                        </a:lnTo>
                        <a:cubicBezTo>
                          <a:pt x="253302" y="95805"/>
                          <a:pt x="213688" y="78388"/>
                          <a:pt x="169932" y="78388"/>
                        </a:cubicBezTo>
                        <a:cubicBezTo>
                          <a:pt x="126176" y="78388"/>
                          <a:pt x="86562" y="95805"/>
                          <a:pt x="57888" y="123964"/>
                        </a:cubicBezTo>
                        <a:lnTo>
                          <a:pt x="51143" y="133787"/>
                        </a:lnTo>
                        <a:lnTo>
                          <a:pt x="0" y="72138"/>
                        </a:lnTo>
                        <a:lnTo>
                          <a:pt x="2459" y="68535"/>
                        </a:lnTo>
                        <a:cubicBezTo>
                          <a:pt x="45319" y="26191"/>
                          <a:pt x="104530" y="0"/>
                          <a:pt x="16993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20" name="四角形: 上の 2 つの角を丸める 1219">
                  <a:extLst>
                    <a:ext uri="{FF2B5EF4-FFF2-40B4-BE49-F238E27FC236}">
                      <a16:creationId xmlns:a16="http://schemas.microsoft.com/office/drawing/2014/main" id="{791EF416-EAEC-4E0B-9C79-2971B07AB2CB}"/>
                    </a:ext>
                  </a:extLst>
                </p:cNvPr>
                <p:cNvSpPr/>
                <p:nvPr/>
              </p:nvSpPr>
              <p:spPr bwMode="auto">
                <a:xfrm>
                  <a:off x="7761960" y="3704181"/>
                  <a:ext cx="452178" cy="453727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四角形: 上の 2 つの角を丸める 1220">
                  <a:extLst>
                    <a:ext uri="{FF2B5EF4-FFF2-40B4-BE49-F238E27FC236}">
                      <a16:creationId xmlns:a16="http://schemas.microsoft.com/office/drawing/2014/main" id="{1BAD940C-5C77-47B4-AC7F-38FB7AA9A3F1}"/>
                    </a:ext>
                  </a:extLst>
                </p:cNvPr>
                <p:cNvSpPr/>
                <p:nvPr/>
              </p:nvSpPr>
              <p:spPr bwMode="auto">
                <a:xfrm flipH="1">
                  <a:off x="7965188" y="3705225"/>
                  <a:ext cx="45719" cy="452601"/>
                </a:xfrm>
                <a:prstGeom prst="round2SameRect">
                  <a:avLst>
                    <a:gd name="adj1" fmla="val 44383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1ADCD451-7F1E-4224-AC3E-2A38084E6ECF}"/>
                  </a:ext>
                </a:extLst>
              </p:cNvPr>
              <p:cNvGrpSpPr/>
              <p:nvPr/>
            </p:nvGrpSpPr>
            <p:grpSpPr>
              <a:xfrm>
                <a:off x="6168124" y="5397645"/>
                <a:ext cx="2359876" cy="641309"/>
                <a:chOff x="3577324" y="5397645"/>
                <a:chExt cx="2359876" cy="641309"/>
              </a:xfrm>
            </p:grpSpPr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C8E2B32E-2010-4034-8632-921E4D5F5EA0}"/>
                    </a:ext>
                  </a:extLst>
                </p:cNvPr>
                <p:cNvGrpSpPr/>
                <p:nvPr/>
              </p:nvGrpSpPr>
              <p:grpSpPr>
                <a:xfrm>
                  <a:off x="3577324" y="5397645"/>
                  <a:ext cx="2359876" cy="641309"/>
                  <a:chOff x="1172579" y="2673519"/>
                  <a:chExt cx="2359876" cy="641309"/>
                </a:xfrm>
              </p:grpSpPr>
              <p:sp>
                <p:nvSpPr>
                  <p:cNvPr id="1202" name="四角形: 角を丸くする 1201">
                    <a:extLst>
                      <a:ext uri="{FF2B5EF4-FFF2-40B4-BE49-F238E27FC236}">
                        <a16:creationId xmlns:a16="http://schemas.microsoft.com/office/drawing/2014/main" id="{DA520EF2-9551-40BA-84F0-27F45875EB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7523" y="2734798"/>
                    <a:ext cx="169157" cy="94443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3" name="四角形: 角を丸くする 1202">
                    <a:extLst>
                      <a:ext uri="{FF2B5EF4-FFF2-40B4-BE49-F238E27FC236}">
                        <a16:creationId xmlns:a16="http://schemas.microsoft.com/office/drawing/2014/main" id="{4E89A21F-E12A-4ABF-A59F-DC2297D054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4766" y="2962818"/>
                    <a:ext cx="222080" cy="265259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4" name="四角形: 角を丸くする 1203">
                    <a:extLst>
                      <a:ext uri="{FF2B5EF4-FFF2-40B4-BE49-F238E27FC236}">
                        <a16:creationId xmlns:a16="http://schemas.microsoft.com/office/drawing/2014/main" id="{6EB2E677-CDAF-40C4-8BCF-3D97A9AB40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9586" y="3105150"/>
                    <a:ext cx="2064257" cy="700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C7C7A5D0-BF4F-4545-A5AA-0F534B298A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2579" y="3157066"/>
                    <a:ext cx="2091660" cy="157762"/>
                  </a:xfrm>
                  <a:custGeom>
                    <a:avLst/>
                    <a:gdLst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372097 w 2091660"/>
                      <a:gd name="connsiteY6" fmla="*/ 0 h 156830"/>
                      <a:gd name="connsiteX7" fmla="*/ 1566676 w 2091660"/>
                      <a:gd name="connsiteY7" fmla="*/ 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726434 w 2091660"/>
                      <a:gd name="connsiteY5" fmla="*/ 0 h 156830"/>
                      <a:gd name="connsiteX6" fmla="*/ 1566676 w 2091660"/>
                      <a:gd name="connsiteY6" fmla="*/ 0 h 156830"/>
                      <a:gd name="connsiteX7" fmla="*/ 2091660 w 2091660"/>
                      <a:gd name="connsiteY7" fmla="*/ 156830 h 156830"/>
                      <a:gd name="connsiteX0" fmla="*/ 2091660 w 2091660"/>
                      <a:gd name="connsiteY0" fmla="*/ 156830 h 156830"/>
                      <a:gd name="connsiteX1" fmla="*/ 1372097 w 2091660"/>
                      <a:gd name="connsiteY1" fmla="*/ 156830 h 156830"/>
                      <a:gd name="connsiteX2" fmla="*/ 201450 w 2091660"/>
                      <a:gd name="connsiteY2" fmla="*/ 156830 h 156830"/>
                      <a:gd name="connsiteX3" fmla="*/ 0 w 2091660"/>
                      <a:gd name="connsiteY3" fmla="*/ 156830 h 156830"/>
                      <a:gd name="connsiteX4" fmla="*/ 0 w 2091660"/>
                      <a:gd name="connsiteY4" fmla="*/ 0 h 156830"/>
                      <a:gd name="connsiteX5" fmla="*/ 1566676 w 2091660"/>
                      <a:gd name="connsiteY5" fmla="*/ 0 h 156830"/>
                      <a:gd name="connsiteX6" fmla="*/ 2091660 w 2091660"/>
                      <a:gd name="connsiteY6" fmla="*/ 156830 h 156830"/>
                      <a:gd name="connsiteX0" fmla="*/ 2091660 w 2091660"/>
                      <a:gd name="connsiteY0" fmla="*/ 156830 h 156830"/>
                      <a:gd name="connsiteX1" fmla="*/ 201450 w 2091660"/>
                      <a:gd name="connsiteY1" fmla="*/ 156830 h 156830"/>
                      <a:gd name="connsiteX2" fmla="*/ 0 w 2091660"/>
                      <a:gd name="connsiteY2" fmla="*/ 156830 h 156830"/>
                      <a:gd name="connsiteX3" fmla="*/ 0 w 2091660"/>
                      <a:gd name="connsiteY3" fmla="*/ 0 h 156830"/>
                      <a:gd name="connsiteX4" fmla="*/ 1566676 w 2091660"/>
                      <a:gd name="connsiteY4" fmla="*/ 0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91660 w 2091660"/>
                      <a:gd name="connsiteY4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1961695 w 2091660"/>
                      <a:gd name="connsiteY4" fmla="*/ 123021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66676 w 2091660"/>
                      <a:gd name="connsiteY3" fmla="*/ 0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59532 w 2091660"/>
                      <a:gd name="connsiteY3" fmla="*/ 3571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6830 h 156830"/>
                      <a:gd name="connsiteX1" fmla="*/ 0 w 2091660"/>
                      <a:gd name="connsiteY1" fmla="*/ 156830 h 156830"/>
                      <a:gd name="connsiteX2" fmla="*/ 0 w 2091660"/>
                      <a:gd name="connsiteY2" fmla="*/ 0 h 156830"/>
                      <a:gd name="connsiteX3" fmla="*/ 1580963 w 2091660"/>
                      <a:gd name="connsiteY3" fmla="*/ 16669 h 156830"/>
                      <a:gd name="connsiteX4" fmla="*/ 2052182 w 2091660"/>
                      <a:gd name="connsiteY4" fmla="*/ 137308 h 156830"/>
                      <a:gd name="connsiteX5" fmla="*/ 2091660 w 2091660"/>
                      <a:gd name="connsiteY5" fmla="*/ 156830 h 156830"/>
                      <a:gd name="connsiteX0" fmla="*/ 2091660 w 2091660"/>
                      <a:gd name="connsiteY0" fmla="*/ 157762 h 157762"/>
                      <a:gd name="connsiteX1" fmla="*/ 0 w 2091660"/>
                      <a:gd name="connsiteY1" fmla="*/ 157762 h 157762"/>
                      <a:gd name="connsiteX2" fmla="*/ 0 w 2091660"/>
                      <a:gd name="connsiteY2" fmla="*/ 932 h 157762"/>
                      <a:gd name="connsiteX3" fmla="*/ 1519051 w 2091660"/>
                      <a:gd name="connsiteY3" fmla="*/ 15220 h 157762"/>
                      <a:gd name="connsiteX4" fmla="*/ 2052182 w 2091660"/>
                      <a:gd name="connsiteY4" fmla="*/ 138240 h 157762"/>
                      <a:gd name="connsiteX5" fmla="*/ 2091660 w 2091660"/>
                      <a:gd name="connsiteY5" fmla="*/ 157762 h 15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1660" h="157762">
                        <a:moveTo>
                          <a:pt x="2091660" y="157762"/>
                        </a:moveTo>
                        <a:lnTo>
                          <a:pt x="0" y="157762"/>
                        </a:lnTo>
                        <a:lnTo>
                          <a:pt x="0" y="932"/>
                        </a:lnTo>
                        <a:cubicBezTo>
                          <a:pt x="519844" y="12838"/>
                          <a:pt x="1264347" y="-16262"/>
                          <a:pt x="1519051" y="15220"/>
                        </a:cubicBezTo>
                        <a:cubicBezTo>
                          <a:pt x="1773755" y="46702"/>
                          <a:pt x="1826053" y="54371"/>
                          <a:pt x="2052182" y="138240"/>
                        </a:cubicBezTo>
                        <a:lnTo>
                          <a:pt x="2091660" y="15776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06" name="台形 1205">
                    <a:extLst>
                      <a:ext uri="{FF2B5EF4-FFF2-40B4-BE49-F238E27FC236}">
                        <a16:creationId xmlns:a16="http://schemas.microsoft.com/office/drawing/2014/main" id="{F6D10E41-37B4-45AF-BE75-1FF793F9021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097605" y="2787209"/>
                    <a:ext cx="265615" cy="282393"/>
                  </a:xfrm>
                  <a:prstGeom prst="trapezoid">
                    <a:avLst>
                      <a:gd name="adj" fmla="val 21253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四角形: 上の 2 つの角を丸める 1206">
                    <a:extLst>
                      <a:ext uri="{FF2B5EF4-FFF2-40B4-BE49-F238E27FC236}">
                        <a16:creationId xmlns:a16="http://schemas.microsoft.com/office/drawing/2014/main" id="{9A9CDF39-533C-4366-A919-6505DC3F127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293090" y="2837978"/>
                    <a:ext cx="265258" cy="185239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EE937A5C-14F9-4F85-AA29-F917283CEF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3099" y="2673519"/>
                    <a:ext cx="186429" cy="123385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フローチャート: 手操作入力 8">
                    <a:extLst>
                      <a:ext uri="{FF2B5EF4-FFF2-40B4-BE49-F238E27FC236}">
                        <a16:creationId xmlns:a16="http://schemas.microsoft.com/office/drawing/2014/main" id="{73969F0C-8A80-445D-8E47-1D448A86C5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59103" y="2815595"/>
                    <a:ext cx="1621787" cy="267887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3045 w 13045"/>
                      <a:gd name="connsiteY0" fmla="*/ 2000 h 10000"/>
                      <a:gd name="connsiteX1" fmla="*/ 13045 w 13045"/>
                      <a:gd name="connsiteY1" fmla="*/ 0 h 10000"/>
                      <a:gd name="connsiteX2" fmla="*/ 13045 w 13045"/>
                      <a:gd name="connsiteY2" fmla="*/ 10000 h 10000"/>
                      <a:gd name="connsiteX3" fmla="*/ 0 w 13045"/>
                      <a:gd name="connsiteY3" fmla="*/ 10000 h 10000"/>
                      <a:gd name="connsiteX4" fmla="*/ 3045 w 13045"/>
                      <a:gd name="connsiteY4" fmla="*/ 2000 h 10000"/>
                      <a:gd name="connsiteX0" fmla="*/ 3045 w 13045"/>
                      <a:gd name="connsiteY0" fmla="*/ 1672 h 9672"/>
                      <a:gd name="connsiteX1" fmla="*/ 11608 w 13045"/>
                      <a:gd name="connsiteY1" fmla="*/ 0 h 9672"/>
                      <a:gd name="connsiteX2" fmla="*/ 13045 w 13045"/>
                      <a:gd name="connsiteY2" fmla="*/ 9672 h 9672"/>
                      <a:gd name="connsiteX3" fmla="*/ 0 w 13045"/>
                      <a:gd name="connsiteY3" fmla="*/ 9672 h 9672"/>
                      <a:gd name="connsiteX4" fmla="*/ 3045 w 13045"/>
                      <a:gd name="connsiteY4" fmla="*/ 1672 h 9672"/>
                      <a:gd name="connsiteX0" fmla="*/ 2334 w 10000"/>
                      <a:gd name="connsiteY0" fmla="*/ 5458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334 w 10000"/>
                      <a:gd name="connsiteY4" fmla="*/ 5458 h 13729"/>
                      <a:gd name="connsiteX0" fmla="*/ 2290 w 10000"/>
                      <a:gd name="connsiteY0" fmla="*/ 4554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290 w 10000"/>
                      <a:gd name="connsiteY4" fmla="*/ 4554 h 13729"/>
                      <a:gd name="connsiteX0" fmla="*/ 2936 w 10000"/>
                      <a:gd name="connsiteY0" fmla="*/ 2859 h 13729"/>
                      <a:gd name="connsiteX1" fmla="*/ 9412 w 10000"/>
                      <a:gd name="connsiteY1" fmla="*/ 0 h 13729"/>
                      <a:gd name="connsiteX2" fmla="*/ 10000 w 10000"/>
                      <a:gd name="connsiteY2" fmla="*/ 13729 h 13729"/>
                      <a:gd name="connsiteX3" fmla="*/ 0 w 10000"/>
                      <a:gd name="connsiteY3" fmla="*/ 13729 h 13729"/>
                      <a:gd name="connsiteX4" fmla="*/ 2936 w 10000"/>
                      <a:gd name="connsiteY4" fmla="*/ 2859 h 13729"/>
                      <a:gd name="connsiteX0" fmla="*/ 2936 w 10000"/>
                      <a:gd name="connsiteY0" fmla="*/ 1616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2936 w 10000"/>
                      <a:gd name="connsiteY4" fmla="*/ 1616 h 12486"/>
                      <a:gd name="connsiteX0" fmla="*/ 3009 w 10000"/>
                      <a:gd name="connsiteY0" fmla="*/ 1051 h 12486"/>
                      <a:gd name="connsiteX1" fmla="*/ 9574 w 10000"/>
                      <a:gd name="connsiteY1" fmla="*/ 0 h 12486"/>
                      <a:gd name="connsiteX2" fmla="*/ 10000 w 10000"/>
                      <a:gd name="connsiteY2" fmla="*/ 12486 h 12486"/>
                      <a:gd name="connsiteX3" fmla="*/ 0 w 10000"/>
                      <a:gd name="connsiteY3" fmla="*/ 12486 h 12486"/>
                      <a:gd name="connsiteX4" fmla="*/ 3009 w 10000"/>
                      <a:gd name="connsiteY4" fmla="*/ 1051 h 12486"/>
                      <a:gd name="connsiteX0" fmla="*/ 3009 w 10000"/>
                      <a:gd name="connsiteY0" fmla="*/ 1277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09 w 10000"/>
                      <a:gd name="connsiteY4" fmla="*/ 1277 h 12712"/>
                      <a:gd name="connsiteX0" fmla="*/ 3082 w 10000"/>
                      <a:gd name="connsiteY0" fmla="*/ 1051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082 w 10000"/>
                      <a:gd name="connsiteY4" fmla="*/ 1051 h 12712"/>
                      <a:gd name="connsiteX0" fmla="*/ 3111 w 10000"/>
                      <a:gd name="connsiteY0" fmla="*/ 938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11 w 10000"/>
                      <a:gd name="connsiteY4" fmla="*/ 938 h 12712"/>
                      <a:gd name="connsiteX0" fmla="*/ 3170 w 10000"/>
                      <a:gd name="connsiteY0" fmla="*/ 486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170 w 10000"/>
                      <a:gd name="connsiteY4" fmla="*/ 486 h 12712"/>
                      <a:gd name="connsiteX0" fmla="*/ 3214 w 10000"/>
                      <a:gd name="connsiteY0" fmla="*/ 260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14 w 10000"/>
                      <a:gd name="connsiteY4" fmla="*/ 260 h 12712"/>
                      <a:gd name="connsiteX0" fmla="*/ 3243 w 10000"/>
                      <a:gd name="connsiteY0" fmla="*/ 34 h 12712"/>
                      <a:gd name="connsiteX1" fmla="*/ 9530 w 10000"/>
                      <a:gd name="connsiteY1" fmla="*/ 0 h 12712"/>
                      <a:gd name="connsiteX2" fmla="*/ 10000 w 10000"/>
                      <a:gd name="connsiteY2" fmla="*/ 12712 h 12712"/>
                      <a:gd name="connsiteX3" fmla="*/ 0 w 10000"/>
                      <a:gd name="connsiteY3" fmla="*/ 12712 h 12712"/>
                      <a:gd name="connsiteX4" fmla="*/ 3243 w 10000"/>
                      <a:gd name="connsiteY4" fmla="*/ 34 h 1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2712">
                        <a:moveTo>
                          <a:pt x="3243" y="34"/>
                        </a:moveTo>
                        <a:lnTo>
                          <a:pt x="9530" y="0"/>
                        </a:lnTo>
                        <a:cubicBezTo>
                          <a:pt x="9687" y="4237"/>
                          <a:pt x="9843" y="8475"/>
                          <a:pt x="10000" y="12712"/>
                        </a:cubicBezTo>
                        <a:lnTo>
                          <a:pt x="0" y="12712"/>
                        </a:lnTo>
                        <a:lnTo>
                          <a:pt x="324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四角形: 角を丸くする 1209">
                    <a:extLst>
                      <a:ext uri="{FF2B5EF4-FFF2-40B4-BE49-F238E27FC236}">
                        <a16:creationId xmlns:a16="http://schemas.microsoft.com/office/drawing/2014/main" id="{80E1E9D6-6131-405A-ABF7-49F440F04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2580" y="3061816"/>
                    <a:ext cx="2092114" cy="67146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四角形: 角を丸くする 1210">
                    <a:extLst>
                      <a:ext uri="{FF2B5EF4-FFF2-40B4-BE49-F238E27FC236}">
                        <a16:creationId xmlns:a16="http://schemas.microsoft.com/office/drawing/2014/main" id="{A7DBCACB-8921-432A-BEB9-0244C7974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6307" y="2815587"/>
                    <a:ext cx="287512" cy="243384"/>
                  </a:xfrm>
                  <a:prstGeom prst="roundRect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四角形: 角を丸くする 1211">
                    <a:extLst>
                      <a:ext uri="{FF2B5EF4-FFF2-40B4-BE49-F238E27FC236}">
                        <a16:creationId xmlns:a16="http://schemas.microsoft.com/office/drawing/2014/main" id="{021B244B-EAB3-497E-9254-26443CA51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7532" y="2846543"/>
                    <a:ext cx="449412" cy="17752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四角形: 上の 2 つの角を丸める 1212">
                    <a:extLst>
                      <a:ext uri="{FF2B5EF4-FFF2-40B4-BE49-F238E27FC236}">
                        <a16:creationId xmlns:a16="http://schemas.microsoft.com/office/drawing/2014/main" id="{FEC5D786-1012-412E-B52C-D373FD54ED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369292" y="2900064"/>
                    <a:ext cx="265258" cy="61068"/>
                  </a:xfrm>
                  <a:prstGeom prst="round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四角形: 角を丸くする 1213">
                    <a:extLst>
                      <a:ext uri="{FF2B5EF4-FFF2-40B4-BE49-F238E27FC236}">
                        <a16:creationId xmlns:a16="http://schemas.microsoft.com/office/drawing/2014/main" id="{07BC7CB6-CC5E-4A20-8936-881E0B73BF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22822" y="2709998"/>
                    <a:ext cx="206984" cy="4954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1" name="テキスト ボックス 1200">
                  <a:extLst>
                    <a:ext uri="{FF2B5EF4-FFF2-40B4-BE49-F238E27FC236}">
                      <a16:creationId xmlns:a16="http://schemas.microsoft.com/office/drawing/2014/main" id="{9630ADD7-9C52-46D9-953A-840BC7967B0E}"/>
                    </a:ext>
                  </a:extLst>
                </p:cNvPr>
                <p:cNvSpPr txBox="1"/>
                <p:nvPr/>
              </p:nvSpPr>
              <p:spPr>
                <a:xfrm>
                  <a:off x="5239991" y="5561640"/>
                  <a:ext cx="152465" cy="19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６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616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72</Words>
  <PresentationFormat>A4 210 x 297 mm</PresentationFormat>
  <Paragraphs>72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pptx881_ボートレースのイラスト1</dc:title>
  <dc:subject>pptx881_ボートレースのイラスト1</dc:subject>
  <dc:creator>digipot.net</dc:creator>
  <cp:revision>1</cp:revision>
  <dcterms:created xsi:type="dcterms:W3CDTF">2018-05-20T00:31:01Z</dcterms:created>
  <dcterms:modified xsi:type="dcterms:W3CDTF">2018-11-11T10:13:41Z</dcterms:modified>
  <cp:version>1</cp:version>
</cp:coreProperties>
</file>